
<file path=[Content_Types].xml><?xml version="1.0" encoding="utf-8"?>
<Types xmlns="http://schemas.openxmlformats.org/package/2006/content-types">
  <Override PartName="/ppt/tags/tag8.xml" ContentType="application/vnd.openxmlformats-officedocument.presentationml.tags+xml"/>
  <Override PartName="/ppt/tags/tag104.xml" ContentType="application/vnd.openxmlformats-officedocument.presentationml.tags+xml"/>
  <Override PartName="/ppt/tags/tag140.xml" ContentType="application/vnd.openxmlformats-officedocument.presentationml.tags+xml"/>
  <Override PartName="/ppt/tags/tag151.xml" ContentType="application/vnd.openxmlformats-officedocument.presentationml.tags+xml"/>
  <Override PartName="/ppt/notesSlides/notesSlide2.xml" ContentType="application/vnd.openxmlformats-officedocument.presentationml.notesSlide+xml"/>
  <Override PartName="/ppt/slideLayouts/slideLayout2.xml" ContentType="application/vnd.openxmlformats-officedocument.presentationml.slideLayout+xml"/>
  <Override PartName="/ppt/tags/tag49.xml" ContentType="application/vnd.openxmlformats-officedocument.presentationml.tags+xml"/>
  <Override PartName="/ppt/tags/tag96.xml" ContentType="application/vnd.openxmlformats-officedocument.presentationml.tags+xml"/>
  <Default Extension="xml" ContentType="application/xml"/>
  <Override PartName="/ppt/notesMasters/notesMaster1.xml" ContentType="application/vnd.openxmlformats-officedocument.presentationml.notesMaster+xml"/>
  <Override PartName="/ppt/tags/tag38.xml" ContentType="application/vnd.openxmlformats-officedocument.presentationml.tags+xml"/>
  <Override PartName="/ppt/slideLayouts/slideLayout13.xml" ContentType="application/vnd.openxmlformats-officedocument.presentationml.slideLayout+xml"/>
  <Override PartName="/ppt/slideLayouts/slideLayout24.xml" ContentType="application/vnd.openxmlformats-officedocument.presentationml.slideLayout+xml"/>
  <Override PartName="/ppt/tags/tag85.xml" ContentType="application/vnd.openxmlformats-officedocument.presentationml.tags+xml"/>
  <Override PartName="/ppt/tags/tag189.xml" ContentType="application/vnd.openxmlformats-officedocument.presentationml.tags+xml"/>
  <Override PartName="/ppt/tableStyles.xml" ContentType="application/vnd.openxmlformats-officedocument.presentationml.tableStyles+xml"/>
  <Override PartName="/ppt/tags/tag16.xml" ContentType="application/vnd.openxmlformats-officedocument.presentationml.tags+xml"/>
  <Override PartName="/ppt/tags/tag27.xml" ContentType="application/vnd.openxmlformats-officedocument.presentationml.tags+xml"/>
  <Override PartName="/ppt/tags/tag63.xml" ContentType="application/vnd.openxmlformats-officedocument.presentationml.tags+xml"/>
  <Override PartName="/ppt/tags/tag74.xml" ContentType="application/vnd.openxmlformats-officedocument.presentationml.tags+xml"/>
  <Override PartName="/ppt/tags/tag178.xml" ContentType="application/vnd.openxmlformats-officedocument.presentationml.tags+xml"/>
  <Override PartName="/ppt/tags/tag52.xml" ContentType="application/vnd.openxmlformats-officedocument.presentationml.tags+xml"/>
  <Override PartName="/ppt/tags/tag109.xml" ContentType="application/vnd.openxmlformats-officedocument.presentationml.tags+xml"/>
  <Override PartName="/ppt/tags/tag156.xml" ContentType="application/vnd.openxmlformats-officedocument.presentationml.tags+xml"/>
  <Override PartName="/ppt/tags/tag167.xml" ContentType="application/vnd.openxmlformats-officedocument.presentationml.tags+xml"/>
  <Override PartName="/ppt/tags/tag41.xml" ContentType="application/vnd.openxmlformats-officedocument.presentationml.tags+xml"/>
  <Override PartName="/ppt/tags/tag145.xml" ContentType="application/vnd.openxmlformats-officedocument.presentationml.tags+xml"/>
  <Override PartName="/ppt/tags/tag30.xml" ContentType="application/vnd.openxmlformats-officedocument.presentationml.tags+xml"/>
  <Override PartName="/ppt/tags/tag134.xml" ContentType="application/vnd.openxmlformats-officedocument.presentationml.tags+xml"/>
  <Override PartName="/ppt/tags/tag181.xml" ContentType="application/vnd.openxmlformats-officedocument.presentationml.tags+xml"/>
  <Override PartName="/ppt/slideLayouts/slideLayout7.xml" ContentType="application/vnd.openxmlformats-officedocument.presentationml.slideLayout+xml"/>
  <Override PartName="/ppt/slideLayouts/slideLayout29.xml" ContentType="application/vnd.openxmlformats-officedocument.presentationml.slideLayout+xml"/>
  <Override PartName="/ppt/tags/tag112.xml" ContentType="application/vnd.openxmlformats-officedocument.presentationml.tags+xml"/>
  <Override PartName="/ppt/tags/tag123.xml" ContentType="application/vnd.openxmlformats-officedocument.presentationml.tags+xml"/>
  <Override PartName="/ppt/tags/tag170.xml" ContentType="application/vnd.openxmlformats-officedocument.presentationml.tags+xml"/>
  <Override PartName="/ppt/presProps.xml" ContentType="application/vnd.openxmlformats-officedocument.presentationml.presProps+xml"/>
  <Override PartName="/ppt/tags/tag5.xml" ContentType="application/vnd.openxmlformats-officedocument.presentationml.tags+xml"/>
  <Override PartName="/ppt/slideLayouts/slideLayout18.xml" ContentType="application/vnd.openxmlformats-officedocument.presentationml.slideLayout+xml"/>
  <Override PartName="/ppt/theme/theme2.xml" ContentType="application/vnd.openxmlformats-officedocument.theme+xml"/>
  <Override PartName="/ppt/tags/tag79.xml" ContentType="application/vnd.openxmlformats-officedocument.presentationml.tags+xml"/>
  <Override PartName="/ppt/tags/tag101.xml" ContentType="application/vnd.openxmlformats-officedocument.presentationml.tags+xml"/>
  <Override PartName="/ppt/tags/tag130.xml" ContentType="application/vnd.openxmlformats-officedocument.presentationml.tags+xml"/>
  <Override PartName="/ppt/slides/slide1.xml" ContentType="application/vnd.openxmlformats-officedocument.presentationml.slide+xml"/>
  <Override PartName="/ppt/slideLayouts/slideLayout3.xml" ContentType="application/vnd.openxmlformats-officedocument.presentationml.slideLayout+xml"/>
  <Override PartName="/ppt/tags/tag39.xml" ContentType="application/vnd.openxmlformats-officedocument.presentationml.tags+xml"/>
  <Override PartName="/ppt/slideLayouts/slideLayout25.xml" ContentType="application/vnd.openxmlformats-officedocument.presentationml.slideLayout+xml"/>
  <Override PartName="/ppt/tags/tag68.xml" ContentType="application/vnd.openxmlformats-officedocument.presentationml.tags+xml"/>
  <Override PartName="/ppt/tags/tag86.xml" ContentType="application/vnd.openxmlformats-officedocument.presentationml.tags+xml"/>
  <Override PartName="/ppt/tags/tag97.xml" ContentType="application/vnd.openxmlformats-officedocument.presentationml.tags+xml"/>
  <Override PartName="/ppt/presentation.xml" ContentType="application/vnd.openxmlformats-officedocument.presentationml.presentation.main+xml"/>
  <Override PartName="/ppt/tags/tag1.xml" ContentType="application/vnd.openxmlformats-officedocument.presentationml.tags+xml"/>
  <Override PartName="/ppt/tags/tag28.xml" ContentType="application/vnd.openxmlformats-officedocument.presentationml.tags+xml"/>
  <Override PartName="/ppt/tags/tag57.xml" ContentType="application/vnd.openxmlformats-officedocument.presentationml.tags+xml"/>
  <Override PartName="/ppt/slideLayouts/slideLayout14.xml" ContentType="application/vnd.openxmlformats-officedocument.presentationml.slideLayout+xml"/>
  <Override PartName="/ppt/tags/tag75.xml" ContentType="application/vnd.openxmlformats-officedocument.presentationml.tags+xml"/>
  <Override PartName="/ppt/tags/tag179.xml" ContentType="application/vnd.openxmlformats-officedocument.presentationml.tags+xml"/>
  <Override PartName="/docProps/app.xml" ContentType="application/vnd.openxmlformats-officedocument.extended-properties+xml"/>
  <Override PartName="/ppt/tags/tag17.xml" ContentType="application/vnd.openxmlformats-officedocument.presentationml.tags+xml"/>
  <Override PartName="/ppt/tags/tag35.xml" ContentType="application/vnd.openxmlformats-officedocument.presentationml.tags+xml"/>
  <Override PartName="/ppt/tags/tag46.xml" ContentType="application/vnd.openxmlformats-officedocument.presentationml.tags+xml"/>
  <Override PartName="/ppt/slideLayouts/slideLayout21.xml" ContentType="application/vnd.openxmlformats-officedocument.presentationml.slideLayout+xml"/>
  <Override PartName="/ppt/tags/tag64.xml" ContentType="application/vnd.openxmlformats-officedocument.presentationml.tags+xml"/>
  <Override PartName="/ppt/tags/tag82.xml" ContentType="application/vnd.openxmlformats-officedocument.presentationml.tags+xml"/>
  <Override PartName="/ppt/tags/tag93.xml" ContentType="application/vnd.openxmlformats-officedocument.presentationml.tags+xml"/>
  <Override PartName="/ppt/tags/tag139.xml" ContentType="application/vnd.openxmlformats-officedocument.presentationml.tags+xml"/>
  <Override PartName="/ppt/tags/tag168.xml" ContentType="application/vnd.openxmlformats-officedocument.presentationml.tags+xml"/>
  <Override PartName="/ppt/tags/tag186.xml" ContentType="application/vnd.openxmlformats-officedocument.presentationml.tags+xml"/>
  <Override PartName="/ppt/slideLayouts/slideLayout10.xml" ContentType="application/vnd.openxmlformats-officedocument.presentationml.slideLayout+xml"/>
  <Override PartName="/ppt/tags/tag24.xml" ContentType="application/vnd.openxmlformats-officedocument.presentationml.tags+xml"/>
  <Override PartName="/ppt/tags/tag53.xml" ContentType="application/vnd.openxmlformats-officedocument.presentationml.tags+xml"/>
  <Override PartName="/ppt/tags/tag71.xml" ContentType="application/vnd.openxmlformats-officedocument.presentationml.tags+xml"/>
  <Override PartName="/ppt/tags/tag128.xml" ContentType="application/vnd.openxmlformats-officedocument.presentationml.tags+xml"/>
  <Override PartName="/ppt/tags/tag157.xml" ContentType="application/vnd.openxmlformats-officedocument.presentationml.tags+xml"/>
  <Override PartName="/ppt/tags/tag175.xml" ContentType="application/vnd.openxmlformats-officedocument.presentationml.tags+xml"/>
  <Override PartName="/ppt/tags/tag13.xml" ContentType="application/vnd.openxmlformats-officedocument.presentationml.tags+xml"/>
  <Override PartName="/ppt/tags/tag31.xml" ContentType="application/vnd.openxmlformats-officedocument.presentationml.tags+xml"/>
  <Override PartName="/ppt/tags/tag42.xml" ContentType="application/vnd.openxmlformats-officedocument.presentationml.tags+xml"/>
  <Override PartName="/ppt/tags/tag60.xml" ContentType="application/vnd.openxmlformats-officedocument.presentationml.tags+xml"/>
  <Override PartName="/ppt/tags/tag117.xml" ContentType="application/vnd.openxmlformats-officedocument.presentationml.tags+xml"/>
  <Override PartName="/ppt/tags/tag135.xml" ContentType="application/vnd.openxmlformats-officedocument.presentationml.tags+xml"/>
  <Override PartName="/ppt/tags/tag146.xml" ContentType="application/vnd.openxmlformats-officedocument.presentationml.tags+xml"/>
  <Override PartName="/ppt/tags/tag164.xml" ContentType="application/vnd.openxmlformats-officedocument.presentationml.tags+xml"/>
  <Override PartName="/ppt/tags/tag182.xml" ContentType="application/vnd.openxmlformats-officedocument.presentationml.tags+xml"/>
  <Override PartName="/ppt/tags/tag20.xml" ContentType="application/vnd.openxmlformats-officedocument.presentationml.tags+xml"/>
  <Override PartName="/ppt/tags/tag106.xml" ContentType="application/vnd.openxmlformats-officedocument.presentationml.tags+xml"/>
  <Override PartName="/ppt/tags/tag124.xml" ContentType="application/vnd.openxmlformats-officedocument.presentationml.tags+xml"/>
  <Override PartName="/ppt/tags/tag142.xml" ContentType="application/vnd.openxmlformats-officedocument.presentationml.tags+xml"/>
  <Override PartName="/ppt/tags/tag153.xml" ContentType="application/vnd.openxmlformats-officedocument.presentationml.tags+xml"/>
  <Override PartName="/ppt/tags/tag171.xml" ContentType="application/vnd.openxmlformats-officedocument.presentationml.tags+xml"/>
  <Override PartName="/docProps/core.xml" ContentType="application/vnd.openxmlformats-package.core-properties+xml"/>
  <Override PartName="/ppt/slideLayouts/slideLayout8.xml" ContentType="application/vnd.openxmlformats-officedocument.presentationml.slideLayout+xml"/>
  <Override PartName="/ppt/tags/tag6.xml" ContentType="application/vnd.openxmlformats-officedocument.presentationml.tags+xml"/>
  <Override PartName="/ppt/slideLayouts/slideLayout19.xml" ContentType="application/vnd.openxmlformats-officedocument.presentationml.slideLayout+xml"/>
  <Override PartName="/ppt/tags/tag113.xml" ContentType="application/vnd.openxmlformats-officedocument.presentationml.tags+xml"/>
  <Override PartName="/ppt/tags/tag131.xml" ContentType="application/vnd.openxmlformats-officedocument.presentationml.tags+xml"/>
  <Override PartName="/ppt/tags/tag160.xml" ContentType="application/vnd.openxmlformats-officedocument.presentationml.tags+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tags/tag98.xml" ContentType="application/vnd.openxmlformats-officedocument.presentationml.tags+xml"/>
  <Override PartName="/ppt/tags/tag102.xml" ContentType="application/vnd.openxmlformats-officedocument.presentationml.tags+xml"/>
  <Override PartName="/ppt/tags/tag120.xml" ContentType="application/vnd.openxmlformats-officedocument.presentationml.tags+xml"/>
  <Override PartName="/ppt/theme/theme3.xml" ContentType="application/vnd.openxmlformats-officedocument.theme+xml"/>
  <Override PartName="/ppt/slides/slide2.xml" ContentType="application/vnd.openxmlformats-officedocument.presentationml.slide+xml"/>
  <Override PartName="/ppt/tags/tag2.xml" ContentType="application/vnd.openxmlformats-officedocument.presentationml.tags+xml"/>
  <Override PartName="/ppt/tags/tag58.xml" ContentType="application/vnd.openxmlformats-officedocument.presentationml.tags+xml"/>
  <Override PartName="/ppt/slideLayouts/slideLayout15.xml" ContentType="application/vnd.openxmlformats-officedocument.presentationml.slideLayout+xml"/>
  <Override PartName="/ppt/slideLayouts/slideLayout26.xml" ContentType="application/vnd.openxmlformats-officedocument.presentationml.slideLayout+xml"/>
  <Override PartName="/ppt/tags/tag69.xml" ContentType="application/vnd.openxmlformats-officedocument.presentationml.tags+xml"/>
  <Override PartName="/ppt/tags/tag87.xml" ContentType="application/vnd.openxmlformats-officedocument.presentationml.tags+xml"/>
  <Default Extension="rels" ContentType="application/vnd.openxmlformats-package.relationships+xml"/>
  <Override PartName="/ppt/tags/tag29.xml" ContentType="application/vnd.openxmlformats-officedocument.presentationml.tags+xml"/>
  <Override PartName="/ppt/tags/tag47.xml" ContentType="application/vnd.openxmlformats-officedocument.presentationml.tags+xml"/>
  <Override PartName="/ppt/slideLayouts/slideLayout22.xml" ContentType="application/vnd.openxmlformats-officedocument.presentationml.slideLayout+xml"/>
  <Override PartName="/ppt/tags/tag76.xml" ContentType="application/vnd.openxmlformats-officedocument.presentationml.tags+xml"/>
  <Override PartName="/ppt/tags/tag94.xml" ContentType="application/vnd.openxmlformats-officedocument.presentationml.tags+xml"/>
  <Override PartName="/ppt/slideLayouts/slideLayout11.xml" ContentType="application/vnd.openxmlformats-officedocument.presentationml.slideLayout+xml"/>
  <Override PartName="/ppt/tags/tag18.xml" ContentType="application/vnd.openxmlformats-officedocument.presentationml.tags+xml"/>
  <Override PartName="/ppt/tags/tag36.xml" ContentType="application/vnd.openxmlformats-officedocument.presentationml.tags+xml"/>
  <Override PartName="/ppt/tags/tag54.xml" ContentType="application/vnd.openxmlformats-officedocument.presentationml.tags+xml"/>
  <Override PartName="/ppt/tags/tag65.xml" ContentType="application/vnd.openxmlformats-officedocument.presentationml.tags+xml"/>
  <Override PartName="/ppt/tags/tag83.xml" ContentType="application/vnd.openxmlformats-officedocument.presentationml.tags+xml"/>
  <Override PartName="/ppt/tags/tag158.xml" ContentType="application/vnd.openxmlformats-officedocument.presentationml.tags+xml"/>
  <Override PartName="/ppt/tags/tag169.xml" ContentType="application/vnd.openxmlformats-officedocument.presentationml.tags+xml"/>
  <Override PartName="/ppt/tags/tag187.xml" ContentType="application/vnd.openxmlformats-officedocument.presentationml.tags+xml"/>
  <Override PartName="/ppt/tags/tag14.xml" ContentType="application/vnd.openxmlformats-officedocument.presentationml.tags+xml"/>
  <Override PartName="/ppt/tags/tag25.xml" ContentType="application/vnd.openxmlformats-officedocument.presentationml.tags+xml"/>
  <Override PartName="/ppt/tags/tag43.xml" ContentType="application/vnd.openxmlformats-officedocument.presentationml.tags+xml"/>
  <Override PartName="/ppt/tags/tag61.xml" ContentType="application/vnd.openxmlformats-officedocument.presentationml.tags+xml"/>
  <Override PartName="/ppt/tags/tag72.xml" ContentType="application/vnd.openxmlformats-officedocument.presentationml.tags+xml"/>
  <Override PartName="/ppt/tags/tag90.xml" ContentType="application/vnd.openxmlformats-officedocument.presentationml.tags+xml"/>
  <Override PartName="/ppt/tags/tag118.xml" ContentType="application/vnd.openxmlformats-officedocument.presentationml.tags+xml"/>
  <Override PartName="/ppt/tags/tag129.xml" ContentType="application/vnd.openxmlformats-officedocument.presentationml.tags+xml"/>
  <Override PartName="/ppt/tags/tag147.xml" ContentType="application/vnd.openxmlformats-officedocument.presentationml.tags+xml"/>
  <Override PartName="/ppt/tags/tag165.xml" ContentType="application/vnd.openxmlformats-officedocument.presentationml.tags+xml"/>
  <Override PartName="/ppt/tags/tag176.xml" ContentType="application/vnd.openxmlformats-officedocument.presentationml.tags+xml"/>
  <Override PartName="/ppt/tags/tag32.xml" ContentType="application/vnd.openxmlformats-officedocument.presentationml.tags+xml"/>
  <Override PartName="/ppt/tags/tag50.xml" ContentType="application/vnd.openxmlformats-officedocument.presentationml.tags+xml"/>
  <Override PartName="/ppt/tags/tag107.xml" ContentType="application/vnd.openxmlformats-officedocument.presentationml.tags+xml"/>
  <Override PartName="/ppt/tags/tag136.xml" ContentType="application/vnd.openxmlformats-officedocument.presentationml.tags+xml"/>
  <Override PartName="/ppt/tags/tag154.xml" ContentType="application/vnd.openxmlformats-officedocument.presentationml.tags+xml"/>
  <Override PartName="/ppt/tags/tag183.xml" ContentType="application/vnd.openxmlformats-officedocument.presentationml.tags+xml"/>
  <Override PartName="/ppt/slideLayouts/slideLayout9.xml" ContentType="application/vnd.openxmlformats-officedocument.presentationml.slideLayout+xml"/>
  <Override PartName="/ppt/tags/tag10.xml" ContentType="application/vnd.openxmlformats-officedocument.presentationml.tags+xml"/>
  <Override PartName="/ppt/tags/tag21.xml" ContentType="application/vnd.openxmlformats-officedocument.presentationml.tags+xml"/>
  <Override PartName="/ppt/tags/tag114.xml" ContentType="application/vnd.openxmlformats-officedocument.presentationml.tags+xml"/>
  <Override PartName="/ppt/tags/tag125.xml" ContentType="application/vnd.openxmlformats-officedocument.presentationml.tags+xml"/>
  <Override PartName="/ppt/tags/tag143.xml" ContentType="application/vnd.openxmlformats-officedocument.presentationml.tags+xml"/>
  <Override PartName="/ppt/tags/tag161.xml" ContentType="application/vnd.openxmlformats-officedocument.presentationml.tags+xml"/>
  <Override PartName="/ppt/tags/tag172.xml" ContentType="application/vnd.openxmlformats-officedocument.presentationml.tags+xml"/>
  <Override PartName="/ppt/tags/tag190.xml" ContentType="application/vnd.openxmlformats-officedocument.presentationml.tags+xml"/>
  <Override PartName="/ppt/slideMasters/slideMaster2.xml" ContentType="application/vnd.openxmlformats-officedocument.presentationml.slideMaster+xml"/>
  <Override PartName="/ppt/tags/tag7.xml" ContentType="application/vnd.openxmlformats-officedocument.presentationml.tags+xml"/>
  <Override PartName="/ppt/tags/tag103.xml" ContentType="application/vnd.openxmlformats-officedocument.presentationml.tags+xml"/>
  <Override PartName="/ppt/tags/tag132.xml" ContentType="application/vnd.openxmlformats-officedocument.presentationml.tags+xml"/>
  <Override PartName="/ppt/tags/tag150.xml" ContentType="application/vnd.openxmlformats-officedocument.presentationml.tags+xml"/>
  <Override PartName="/ppt/notesSlides/notesSlide1.xml" ContentType="application/vnd.openxmlformats-officedocument.presentationml.notesSlide+xml"/>
  <Override PartName="/ppt/slides/slide3.xml" ContentType="application/vnd.openxmlformats-officedocument.presentationml.slide+xml"/>
  <Override PartName="/ppt/slideLayouts/slideLayout5.xml" ContentType="application/vnd.openxmlformats-officedocument.presentationml.slideLayout+xml"/>
  <Override PartName="/ppt/slideLayouts/slideLayout27.xml" ContentType="application/vnd.openxmlformats-officedocument.presentationml.slideLayout+xml"/>
  <Override PartName="/ppt/tags/tag99.xml" ContentType="application/vnd.openxmlformats-officedocument.presentationml.tags+xml"/>
  <Override PartName="/ppt/tags/tag110.xml" ContentType="application/vnd.openxmlformats-officedocument.presentationml.tags+xml"/>
  <Override PartName="/ppt/tags/tag121.xml" ContentType="application/vnd.openxmlformats-officedocument.presentationml.tags+xml"/>
  <Override PartName="/ppt/tags/tag3.xml" ContentType="application/vnd.openxmlformats-officedocument.presentationml.tags+xml"/>
  <Override PartName="/ppt/tags/tag59.xml" ContentType="application/vnd.openxmlformats-officedocument.presentationml.tags+xml"/>
  <Override PartName="/ppt/slideLayouts/slideLayout16.xml" ContentType="application/vnd.openxmlformats-officedocument.presentationml.slideLayout+xml"/>
  <Override PartName="/ppt/tags/tag77.xml" ContentType="application/vnd.openxmlformats-officedocument.presentationml.tags+xml"/>
  <Override PartName="/ppt/tags/tag88.xml" ContentType="application/vnd.openxmlformats-officedocument.presentationml.tags+xml"/>
  <Override PartName="/ppt/slideLayouts/slideLayout1.xml" ContentType="application/vnd.openxmlformats-officedocument.presentationml.slideLayout+xml"/>
  <Override PartName="/ppt/tags/tag19.xml" ContentType="application/vnd.openxmlformats-officedocument.presentationml.tags+xml"/>
  <Override PartName="/ppt/tags/tag37.xml" ContentType="application/vnd.openxmlformats-officedocument.presentationml.tags+xml"/>
  <Override PartName="/ppt/tags/tag48.xml" ContentType="application/vnd.openxmlformats-officedocument.presentationml.tags+xml"/>
  <Override PartName="/ppt/slideLayouts/slideLayout23.xml" ContentType="application/vnd.openxmlformats-officedocument.presentationml.slideLayout+xml"/>
  <Override PartName="/ppt/tags/tag66.xml" ContentType="application/vnd.openxmlformats-officedocument.presentationml.tags+xml"/>
  <Override PartName="/ppt/tags/tag84.xml" ContentType="application/vnd.openxmlformats-officedocument.presentationml.tags+xml"/>
  <Override PartName="/ppt/tags/tag95.xml" ContentType="application/vnd.openxmlformats-officedocument.presentationml.tags+xml"/>
  <Override PartName="/ppt/tags/tag188.xml" ContentType="application/vnd.openxmlformats-officedocument.presentationml.tags+xml"/>
  <Override PartName="/ppt/tags/tag26.xml" ContentType="application/vnd.openxmlformats-officedocument.presentationml.tags+xml"/>
  <Override PartName="/ppt/tags/tag55.xml" ContentType="application/vnd.openxmlformats-officedocument.presentationml.tags+xml"/>
  <Override PartName="/ppt/slideLayouts/slideLayout12.xml" ContentType="application/vnd.openxmlformats-officedocument.presentationml.slideLayout+xml"/>
  <Override PartName="/ppt/tags/tag73.xml" ContentType="application/vnd.openxmlformats-officedocument.presentationml.tags+xml"/>
  <Override PartName="/ppt/tags/tag159.xml" ContentType="application/vnd.openxmlformats-officedocument.presentationml.tags+xml"/>
  <Override PartName="/ppt/tags/tag177.xml" ContentType="application/vnd.openxmlformats-officedocument.presentationml.tags+xml"/>
  <Override PartName="/ppt/tags/tag15.xml" ContentType="application/vnd.openxmlformats-officedocument.presentationml.tags+xml"/>
  <Override PartName="/ppt/tags/tag33.xml" ContentType="application/vnd.openxmlformats-officedocument.presentationml.tags+xml"/>
  <Override PartName="/ppt/tags/tag44.xml" ContentType="application/vnd.openxmlformats-officedocument.presentationml.tags+xml"/>
  <Override PartName="/ppt/tags/tag62.xml" ContentType="application/vnd.openxmlformats-officedocument.presentationml.tags+xml"/>
  <Override PartName="/ppt/tags/tag80.xml" ContentType="application/vnd.openxmlformats-officedocument.presentationml.tags+xml"/>
  <Override PartName="/ppt/tags/tag91.xml" ContentType="application/vnd.openxmlformats-officedocument.presentationml.tags+xml"/>
  <Override PartName="/ppt/tags/tag119.xml" ContentType="application/vnd.openxmlformats-officedocument.presentationml.tags+xml"/>
  <Override PartName="/ppt/tags/tag137.xml" ContentType="application/vnd.openxmlformats-officedocument.presentationml.tags+xml"/>
  <Override PartName="/ppt/tags/tag148.xml" ContentType="application/vnd.openxmlformats-officedocument.presentationml.tags+xml"/>
  <Override PartName="/ppt/tags/tag166.xml" ContentType="application/vnd.openxmlformats-officedocument.presentationml.tags+xml"/>
  <Override PartName="/ppt/tags/tag184.xml" ContentType="application/vnd.openxmlformats-officedocument.presentationml.tags+xml"/>
  <Override PartName="/ppt/tags/tag22.xml" ContentType="application/vnd.openxmlformats-officedocument.presentationml.tags+xml"/>
  <Override PartName="/ppt/tags/tag40.xml" ContentType="application/vnd.openxmlformats-officedocument.presentationml.tags+xml"/>
  <Override PartName="/ppt/tags/tag51.xml" ContentType="application/vnd.openxmlformats-officedocument.presentationml.tags+xml"/>
  <Override PartName="/ppt/tags/tag108.xml" ContentType="application/vnd.openxmlformats-officedocument.presentationml.tags+xml"/>
  <Override PartName="/ppt/tags/tag126.xml" ContentType="application/vnd.openxmlformats-officedocument.presentationml.tags+xml"/>
  <Override PartName="/ppt/tags/tag155.xml" ContentType="application/vnd.openxmlformats-officedocument.presentationml.tags+xml"/>
  <Override PartName="/ppt/tags/tag173.xml" ContentType="application/vnd.openxmlformats-officedocument.presentationml.tags+xml"/>
  <Override PartName="/ppt/tags/tag11.xml" ContentType="application/vnd.openxmlformats-officedocument.presentationml.tags+xml"/>
  <Override PartName="/ppt/tags/tag115.xml" ContentType="application/vnd.openxmlformats-officedocument.presentationml.tags+xml"/>
  <Override PartName="/ppt/tags/tag133.xml" ContentType="application/vnd.openxmlformats-officedocument.presentationml.tags+xml"/>
  <Override PartName="/ppt/tags/tag144.xml" ContentType="application/vnd.openxmlformats-officedocument.presentationml.tags+xml"/>
  <Override PartName="/ppt/tags/tag162.xml" ContentType="application/vnd.openxmlformats-officedocument.presentationml.tags+xml"/>
  <Override PartName="/ppt/tags/tag180.xml" ContentType="application/vnd.openxmlformats-officedocument.presentationml.tags+xml"/>
  <Override PartName="/ppt/tags/tag191.xml" ContentType="application/vnd.openxmlformats-officedocument.presentationml.tags+xml"/>
  <Override PartName="/ppt/tags/tag122.xml" ContentType="application/vnd.openxmlformats-officedocument.presentationml.tags+xml"/>
  <Override PartName="/ppt/slides/slide4.xml" ContentType="application/vnd.openxmlformats-officedocument.presentationml.slide+xml"/>
  <Override PartName="/ppt/slideLayouts/slideLayout6.xml" ContentType="application/vnd.openxmlformats-officedocument.presentationml.slideLayout+xml"/>
  <Override PartName="/ppt/tags/tag4.xml" ContentType="application/vnd.openxmlformats-officedocument.presentationml.tags+xml"/>
  <Override PartName="/ppt/slideLayouts/slideLayout17.xml" ContentType="application/vnd.openxmlformats-officedocument.presentationml.slideLayout+xml"/>
  <Override PartName="/ppt/slideLayouts/slideLayout28.xml" ContentType="application/vnd.openxmlformats-officedocument.presentationml.slideLayout+xml"/>
  <Override PartName="/ppt/tags/tag89.xml" ContentType="application/vnd.openxmlformats-officedocument.presentationml.tags+xml"/>
  <Override PartName="/ppt/tags/tag111.xml" ContentType="application/vnd.openxmlformats-officedocument.presentationml.tags+xml"/>
  <Override PartName="/ppt/theme/theme1.xml" ContentType="application/vnd.openxmlformats-officedocument.theme+xml"/>
  <Override PartName="/ppt/tags/tag78.xml" ContentType="application/vnd.openxmlformats-officedocument.presentationml.tags+xml"/>
  <Override PartName="/ppt/tags/tag100.xml" ContentType="application/vnd.openxmlformats-officedocument.presentationml.tags+xml"/>
  <Override PartName="/ppt/tags/tag56.xml" ContentType="application/vnd.openxmlformats-officedocument.presentationml.tags+xml"/>
  <Override PartName="/ppt/tags/tag67.xml" ContentType="application/vnd.openxmlformats-officedocument.presentationml.tags+xml"/>
  <Override PartName="/ppt/tags/tag45.xml" ContentType="application/vnd.openxmlformats-officedocument.presentationml.tags+xml"/>
  <Override PartName="/ppt/slideLayouts/slideLayout20.xml" ContentType="application/vnd.openxmlformats-officedocument.presentationml.slideLayout+xml"/>
  <Override PartName="/ppt/tags/tag92.xml" ContentType="application/vnd.openxmlformats-officedocument.presentationml.tags+xml"/>
  <Override PartName="/ppt/tags/tag149.xml" ContentType="application/vnd.openxmlformats-officedocument.presentationml.tags+xml"/>
  <Override PartName="/docProps/custom.xml" ContentType="application/vnd.openxmlformats-officedocument.custom-properties+xml"/>
  <Override PartName="/ppt/tags/tag34.xml" ContentType="application/vnd.openxmlformats-officedocument.presentationml.tags+xml"/>
  <Override PartName="/ppt/tags/tag81.xml" ContentType="application/vnd.openxmlformats-officedocument.presentationml.tags+xml"/>
  <Override PartName="/ppt/tags/tag138.xml" ContentType="application/vnd.openxmlformats-officedocument.presentationml.tags+xml"/>
  <Override PartName="/ppt/tags/tag185.xml" ContentType="application/vnd.openxmlformats-officedocument.presentationml.tags+xml"/>
  <Override PartName="/ppt/tags/tag12.xml" ContentType="application/vnd.openxmlformats-officedocument.presentationml.tags+xml"/>
  <Override PartName="/ppt/tags/tag23.xml" ContentType="application/vnd.openxmlformats-officedocument.presentationml.tags+xml"/>
  <Override PartName="/ppt/tags/tag70.xml" ContentType="application/vnd.openxmlformats-officedocument.presentationml.tags+xml"/>
  <Override PartName="/ppt/tags/tag116.xml" ContentType="application/vnd.openxmlformats-officedocument.presentationml.tags+xml"/>
  <Override PartName="/ppt/tags/tag127.xml" ContentType="application/vnd.openxmlformats-officedocument.presentationml.tags+xml"/>
  <Override PartName="/ppt/tags/tag163.xml" ContentType="application/vnd.openxmlformats-officedocument.presentationml.tags+xml"/>
  <Override PartName="/ppt/tags/tag174.xml" ContentType="application/vnd.openxmlformats-officedocument.presentationml.tags+xml"/>
  <Override PartName="/ppt/viewProps.xml" ContentType="application/vnd.openxmlformats-officedocument.presentationml.viewProps+xml"/>
  <Override PartName="/ppt/tags/tag9.xml" ContentType="application/vnd.openxmlformats-officedocument.presentationml.tags+xml"/>
  <Override PartName="/ppt/tags/tag105.xml" ContentType="application/vnd.openxmlformats-officedocument.presentationml.tags+xml"/>
  <Override PartName="/ppt/tags/tag152.xml" ContentType="application/vnd.openxmlformats-officedocument.presentationml.tags+xml"/>
  <Override PartName="/ppt/tags/tag141.xml" ContentType="application/vnd.openxmlformats-officedocument.presentationml.tags+xml"/>
  <Override PartName="/ppt/notesSlides/notesSlide3.xml" ContentType="application/vnd.openxmlformats-officedocument.presentationml.notesSlide+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 id="2147483660" r:id="rId2"/>
  </p:sldMasterIdLst>
  <p:notesMasterIdLst>
    <p:notesMasterId r:id="rId7"/>
  </p:notesMasterIdLst>
  <p:sldIdLst>
    <p:sldId id="410" r:id="rId3"/>
    <p:sldId id="411" r:id="rId4"/>
    <p:sldId id="412" r:id="rId5"/>
    <p:sldId id="413" r:id="rId6"/>
  </p:sldIdLst>
  <p:sldSz cx="12192000" cy="6858000"/>
  <p:notesSz cx="6858000" cy="9144000"/>
  <p:custDataLst>
    <p:tags r:id="rId8"/>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DCDCDC"/>
    <a:srgbClr val="F0F0F0"/>
    <a:srgbClr val="E6E6E6"/>
    <a:srgbClr val="C8C8C8"/>
    <a:srgbClr val="FAFAFA"/>
    <a:srgbClr val="BEBEBE"/>
  </p:clrMru>
  <p:extLst>
    <p:ext uri="{E76CE94A-603C-4142-B9EB-6D1370010A27}">
      <p14:discardImageEditData xmlns="" xmlns:p14="http://schemas.microsoft.com/office/powerpoint/2010/main" val="0"/>
    </p:ext>
    <p:ext uri="{D31A062A-798A-4329-ABDD-BBA856620510}">
      <p14:defaultImageDpi xmlns=""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horzBarState="maximized">
    <p:restoredLeft sz="13778" autoAdjust="0"/>
    <p:restoredTop sz="94660"/>
  </p:normalViewPr>
  <p:slideViewPr>
    <p:cSldViewPr snapToGrid="0">
      <p:cViewPr varScale="1">
        <p:scale>
          <a:sx n="114" d="100"/>
          <a:sy n="114" d="100"/>
        </p:scale>
        <p:origin x="-546" y="-96"/>
      </p:cViewPr>
      <p:guideLst>
        <p:guide orient="horz" pos="2160"/>
        <p:guide pos="3840"/>
      </p:guideLst>
    </p:cSldViewPr>
  </p:slideViewPr>
  <p:notesTextViewPr>
    <p:cViewPr>
      <p:scale>
        <a:sx n="3" d="2"/>
        <a:sy n="3" d="2"/>
      </p:scale>
      <p:origin x="0" y="0"/>
    </p:cViewPr>
  </p:notesTextViewPr>
  <p:notesViewPr>
    <p:cSldViewPr snapToGrid="0">
      <p:cViewPr varScale="1">
        <p:scale>
          <a:sx n="92" d="100"/>
          <a:sy n="92" d="100"/>
        </p:scale>
        <p:origin x="2550" y="102"/>
      </p:cViewPr>
      <p:guideLst/>
    </p:cSldViewPr>
  </p:notes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ags" Target="tags/tag1.xml"/><Relationship Id="rId3" Type="http://schemas.openxmlformats.org/officeDocument/2006/relationships/slide" Target="slides/slide1.xml"/><Relationship Id="rId7" Type="http://schemas.openxmlformats.org/officeDocument/2006/relationships/notesMaster" Target="notesMasters/notesMaster1.xml"/><Relationship Id="rId12" Type="http://schemas.openxmlformats.org/officeDocument/2006/relationships/tableStyles" Target="tableStyle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theme" Target="theme/theme1.xml"/><Relationship Id="rId5" Type="http://schemas.openxmlformats.org/officeDocument/2006/relationships/slide" Target="slides/slide3.xml"/><Relationship Id="rId10" Type="http://schemas.openxmlformats.org/officeDocument/2006/relationships/viewProps" Target="viewProps.xml"/><Relationship Id="rId4" Type="http://schemas.openxmlformats.org/officeDocument/2006/relationships/slide" Target="slides/slide2.xml"/><Relationship Id="rId9"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2A48B96-639E-45A3-A0BA-2464DFDB1FAA}" type="datetimeFigureOut">
              <a:rPr lang="zh-CN" altLang="en-US" smtClean="0"/>
              <a:pPr/>
              <a:t>2024/3/26</a:t>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6837353-30EB-4A48-80EB-173D804AEFBD}" type="slidenum">
              <a:rPr lang="zh-CN" altLang="en-US" smtClean="0"/>
              <a:pPr/>
              <a:t>‹#›</a:t>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dirty="0"/>
          </a:p>
        </p:txBody>
      </p:sp>
      <p:sp>
        <p:nvSpPr>
          <p:cNvPr id="4" name="灯片编号占位符 3"/>
          <p:cNvSpPr>
            <a:spLocks noGrp="1"/>
          </p:cNvSpPr>
          <p:nvPr>
            <p:ph type="sldNum" sz="quarter" idx="5"/>
          </p:nvPr>
        </p:nvSpPr>
        <p:spPr/>
        <p:txBody>
          <a:bodyPr/>
          <a:lstStyle/>
          <a:p>
            <a:fld id="{5849F42C-2DAE-424C-A4B8-3140182C3E9F}" type="slidenum">
              <a:rPr lang="zh-CN" altLang="en-US" smtClean="0"/>
              <a:pPr/>
              <a:t>1</a:t>
            </a:fld>
            <a:endParaRPr lang="zh-CN"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5849F42C-2DAE-424C-A4B8-3140182C3E9F}" type="slidenum">
              <a:rPr lang="zh-CN" altLang="en-US" smtClean="0"/>
              <a:pPr/>
              <a:t>2</a:t>
            </a:fld>
            <a:endParaRPr lang="zh-CN" alt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5"/>
          </p:nvPr>
        </p:nvSpPr>
        <p:spPr/>
        <p:txBody>
          <a:bodyPr/>
          <a:lstStyle/>
          <a:p>
            <a:fld id="{5849F42C-2DAE-424C-A4B8-3140182C3E9F}" type="slidenum">
              <a:rPr lang="zh-CN" altLang="en-US" smtClean="0"/>
              <a:pPr/>
              <a:t>4</a:t>
            </a:fld>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tags" Target="../tags/tag10.xml"/><Relationship Id="rId2" Type="http://schemas.openxmlformats.org/officeDocument/2006/relationships/tags" Target="../tags/tag9.xml"/><Relationship Id="rId1" Type="http://schemas.openxmlformats.org/officeDocument/2006/relationships/tags" Target="../tags/tag8.xml"/><Relationship Id="rId6" Type="http://schemas.openxmlformats.org/officeDocument/2006/relationships/slideMaster" Target="../slideMasters/slideMaster1.xml"/><Relationship Id="rId5" Type="http://schemas.openxmlformats.org/officeDocument/2006/relationships/tags" Target="../tags/tag12.xml"/><Relationship Id="rId4" Type="http://schemas.openxmlformats.org/officeDocument/2006/relationships/tags" Target="../tags/tag11.xml"/></Relationships>
</file>

<file path=ppt/slideLayouts/_rels/slideLayout10.xml.rels><?xml version="1.0" encoding="UTF-8" standalone="yes"?>
<Relationships xmlns="http://schemas.openxmlformats.org/package/2006/relationships"><Relationship Id="rId3" Type="http://schemas.openxmlformats.org/officeDocument/2006/relationships/tags" Target="../tags/tag57.xml"/><Relationship Id="rId2" Type="http://schemas.openxmlformats.org/officeDocument/2006/relationships/tags" Target="../tags/tag56.xml"/><Relationship Id="rId1" Type="http://schemas.openxmlformats.org/officeDocument/2006/relationships/tags" Target="../tags/tag55.xml"/><Relationship Id="rId5" Type="http://schemas.openxmlformats.org/officeDocument/2006/relationships/slideMaster" Target="../slideMasters/slideMaster1.xml"/><Relationship Id="rId4" Type="http://schemas.openxmlformats.org/officeDocument/2006/relationships/tags" Target="../tags/tag58.xml"/></Relationships>
</file>

<file path=ppt/slideLayouts/_rels/slideLayout11.xml.rels><?xml version="1.0" encoding="UTF-8" standalone="yes"?>
<Relationships xmlns="http://schemas.openxmlformats.org/package/2006/relationships"><Relationship Id="rId3" Type="http://schemas.openxmlformats.org/officeDocument/2006/relationships/tags" Target="../tags/tag61.xml"/><Relationship Id="rId2" Type="http://schemas.openxmlformats.org/officeDocument/2006/relationships/tags" Target="../tags/tag60.xml"/><Relationship Id="rId1" Type="http://schemas.openxmlformats.org/officeDocument/2006/relationships/tags" Target="../tags/tag59.xml"/><Relationship Id="rId6" Type="http://schemas.openxmlformats.org/officeDocument/2006/relationships/slideMaster" Target="../slideMasters/slideMaster1.xml"/><Relationship Id="rId5" Type="http://schemas.openxmlformats.org/officeDocument/2006/relationships/tags" Target="../tags/tag63.xml"/><Relationship Id="rId4" Type="http://schemas.openxmlformats.org/officeDocument/2006/relationships/tags" Target="../tags/tag62.xml"/></Relationships>
</file>

<file path=ppt/slideLayouts/_rels/slideLayout12.xml.rels><?xml version="1.0" encoding="UTF-8" standalone="yes"?>
<Relationships xmlns="http://schemas.openxmlformats.org/package/2006/relationships"><Relationship Id="rId3" Type="http://schemas.openxmlformats.org/officeDocument/2006/relationships/tags" Target="../tags/tag72.xml"/><Relationship Id="rId2" Type="http://schemas.openxmlformats.org/officeDocument/2006/relationships/tags" Target="../tags/tag71.xml"/><Relationship Id="rId1" Type="http://schemas.openxmlformats.org/officeDocument/2006/relationships/tags" Target="../tags/tag70.xml"/><Relationship Id="rId6" Type="http://schemas.openxmlformats.org/officeDocument/2006/relationships/slideMaster" Target="../slideMasters/slideMaster2.xml"/><Relationship Id="rId5" Type="http://schemas.openxmlformats.org/officeDocument/2006/relationships/tags" Target="../tags/tag74.xml"/><Relationship Id="rId4" Type="http://schemas.openxmlformats.org/officeDocument/2006/relationships/tags" Target="../tags/tag73.xml"/></Relationships>
</file>

<file path=ppt/slideLayouts/_rels/slideLayout13.xml.rels><?xml version="1.0" encoding="UTF-8" standalone="yes"?>
<Relationships xmlns="http://schemas.openxmlformats.org/package/2006/relationships"><Relationship Id="rId3" Type="http://schemas.openxmlformats.org/officeDocument/2006/relationships/tags" Target="../tags/tag77.xml"/><Relationship Id="rId2" Type="http://schemas.openxmlformats.org/officeDocument/2006/relationships/tags" Target="../tags/tag76.xml"/><Relationship Id="rId1" Type="http://schemas.openxmlformats.org/officeDocument/2006/relationships/tags" Target="../tags/tag75.xml"/><Relationship Id="rId6" Type="http://schemas.openxmlformats.org/officeDocument/2006/relationships/slideMaster" Target="../slideMasters/slideMaster2.xml"/><Relationship Id="rId5" Type="http://schemas.openxmlformats.org/officeDocument/2006/relationships/tags" Target="../tags/tag79.xml"/><Relationship Id="rId4" Type="http://schemas.openxmlformats.org/officeDocument/2006/relationships/tags" Target="../tags/tag78.xml"/></Relationships>
</file>

<file path=ppt/slideLayouts/_rels/slideLayout14.xml.rels><?xml version="1.0" encoding="UTF-8" standalone="yes"?>
<Relationships xmlns="http://schemas.openxmlformats.org/package/2006/relationships"><Relationship Id="rId3" Type="http://schemas.openxmlformats.org/officeDocument/2006/relationships/tags" Target="../tags/tag82.xml"/><Relationship Id="rId2" Type="http://schemas.openxmlformats.org/officeDocument/2006/relationships/tags" Target="../tags/tag81.xml"/><Relationship Id="rId1" Type="http://schemas.openxmlformats.org/officeDocument/2006/relationships/tags" Target="../tags/tag80.xml"/><Relationship Id="rId6" Type="http://schemas.openxmlformats.org/officeDocument/2006/relationships/slideMaster" Target="../slideMasters/slideMaster2.xml"/><Relationship Id="rId5" Type="http://schemas.openxmlformats.org/officeDocument/2006/relationships/tags" Target="../tags/tag84.xml"/><Relationship Id="rId4" Type="http://schemas.openxmlformats.org/officeDocument/2006/relationships/tags" Target="../tags/tag83.xml"/></Relationships>
</file>

<file path=ppt/slideLayouts/_rels/slideLayout15.xml.rels><?xml version="1.0" encoding="UTF-8" standalone="yes"?>
<Relationships xmlns="http://schemas.openxmlformats.org/package/2006/relationships"><Relationship Id="rId8" Type="http://schemas.openxmlformats.org/officeDocument/2006/relationships/slideMaster" Target="../slideMasters/slideMaster2.xml"/><Relationship Id="rId3" Type="http://schemas.openxmlformats.org/officeDocument/2006/relationships/tags" Target="../tags/tag87.xml"/><Relationship Id="rId7" Type="http://schemas.openxmlformats.org/officeDocument/2006/relationships/tags" Target="../tags/tag91.xml"/><Relationship Id="rId2" Type="http://schemas.openxmlformats.org/officeDocument/2006/relationships/tags" Target="../tags/tag86.xml"/><Relationship Id="rId1" Type="http://schemas.openxmlformats.org/officeDocument/2006/relationships/tags" Target="../tags/tag85.xml"/><Relationship Id="rId6" Type="http://schemas.openxmlformats.org/officeDocument/2006/relationships/tags" Target="../tags/tag90.xml"/><Relationship Id="rId5" Type="http://schemas.openxmlformats.org/officeDocument/2006/relationships/tags" Target="../tags/tag89.xml"/><Relationship Id="rId4" Type="http://schemas.openxmlformats.org/officeDocument/2006/relationships/tags" Target="../tags/tag88.xml"/></Relationships>
</file>

<file path=ppt/slideLayouts/_rels/slideLayout16.xml.rels><?xml version="1.0" encoding="UTF-8" standalone="yes"?>
<Relationships xmlns="http://schemas.openxmlformats.org/package/2006/relationships"><Relationship Id="rId8" Type="http://schemas.openxmlformats.org/officeDocument/2006/relationships/tags" Target="../tags/tag99.xml"/><Relationship Id="rId3" Type="http://schemas.openxmlformats.org/officeDocument/2006/relationships/tags" Target="../tags/tag94.xml"/><Relationship Id="rId7" Type="http://schemas.openxmlformats.org/officeDocument/2006/relationships/tags" Target="../tags/tag98.xml"/><Relationship Id="rId2" Type="http://schemas.openxmlformats.org/officeDocument/2006/relationships/tags" Target="../tags/tag93.xml"/><Relationship Id="rId1" Type="http://schemas.openxmlformats.org/officeDocument/2006/relationships/tags" Target="../tags/tag92.xml"/><Relationship Id="rId6" Type="http://schemas.openxmlformats.org/officeDocument/2006/relationships/tags" Target="../tags/tag97.xml"/><Relationship Id="rId5" Type="http://schemas.openxmlformats.org/officeDocument/2006/relationships/tags" Target="../tags/tag96.xml"/><Relationship Id="rId4" Type="http://schemas.openxmlformats.org/officeDocument/2006/relationships/tags" Target="../tags/tag95.xml"/><Relationship Id="rId9"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3" Type="http://schemas.openxmlformats.org/officeDocument/2006/relationships/tags" Target="../tags/tag102.xml"/><Relationship Id="rId2" Type="http://schemas.openxmlformats.org/officeDocument/2006/relationships/tags" Target="../tags/tag101.xml"/><Relationship Id="rId1" Type="http://schemas.openxmlformats.org/officeDocument/2006/relationships/tags" Target="../tags/tag100.xml"/><Relationship Id="rId5" Type="http://schemas.openxmlformats.org/officeDocument/2006/relationships/slideMaster" Target="../slideMasters/slideMaster2.xml"/><Relationship Id="rId4" Type="http://schemas.openxmlformats.org/officeDocument/2006/relationships/tags" Target="../tags/tag103.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3" Type="http://schemas.openxmlformats.org/officeDocument/2006/relationships/tags" Target="../tags/tag106.xml"/><Relationship Id="rId7" Type="http://schemas.openxmlformats.org/officeDocument/2006/relationships/slideMaster" Target="../slideMasters/slideMaster2.xml"/><Relationship Id="rId2" Type="http://schemas.openxmlformats.org/officeDocument/2006/relationships/tags" Target="../tags/tag105.xml"/><Relationship Id="rId1" Type="http://schemas.openxmlformats.org/officeDocument/2006/relationships/tags" Target="../tags/tag104.xml"/><Relationship Id="rId6" Type="http://schemas.openxmlformats.org/officeDocument/2006/relationships/tags" Target="../tags/tag109.xml"/><Relationship Id="rId5" Type="http://schemas.openxmlformats.org/officeDocument/2006/relationships/tags" Target="../tags/tag108.xml"/><Relationship Id="rId4" Type="http://schemas.openxmlformats.org/officeDocument/2006/relationships/tags" Target="../tags/tag107.xml"/></Relationships>
</file>

<file path=ppt/slideLayouts/_rels/slideLayout2.xml.rels><?xml version="1.0" encoding="UTF-8" standalone="yes"?>
<Relationships xmlns="http://schemas.openxmlformats.org/package/2006/relationships"><Relationship Id="rId3" Type="http://schemas.openxmlformats.org/officeDocument/2006/relationships/tags" Target="../tags/tag15.xml"/><Relationship Id="rId2" Type="http://schemas.openxmlformats.org/officeDocument/2006/relationships/tags" Target="../tags/tag14.xml"/><Relationship Id="rId1" Type="http://schemas.openxmlformats.org/officeDocument/2006/relationships/tags" Target="../tags/tag13.xml"/><Relationship Id="rId6" Type="http://schemas.openxmlformats.org/officeDocument/2006/relationships/slideMaster" Target="../slideMasters/slideMaster1.xml"/><Relationship Id="rId5" Type="http://schemas.openxmlformats.org/officeDocument/2006/relationships/tags" Target="../tags/tag17.xml"/><Relationship Id="rId4" Type="http://schemas.openxmlformats.org/officeDocument/2006/relationships/tags" Target="../tags/tag16.xml"/></Relationships>
</file>

<file path=ppt/slideLayouts/_rels/slideLayout20.xml.rels><?xml version="1.0" encoding="UTF-8" standalone="yes"?>
<Relationships xmlns="http://schemas.openxmlformats.org/package/2006/relationships"><Relationship Id="rId3" Type="http://schemas.openxmlformats.org/officeDocument/2006/relationships/tags" Target="../tags/tag112.xml"/><Relationship Id="rId2" Type="http://schemas.openxmlformats.org/officeDocument/2006/relationships/tags" Target="../tags/tag111.xml"/><Relationship Id="rId1" Type="http://schemas.openxmlformats.org/officeDocument/2006/relationships/tags" Target="../tags/tag110.xml"/><Relationship Id="rId6" Type="http://schemas.openxmlformats.org/officeDocument/2006/relationships/slideMaster" Target="../slideMasters/slideMaster2.xml"/><Relationship Id="rId5" Type="http://schemas.openxmlformats.org/officeDocument/2006/relationships/tags" Target="../tags/tag114.xml"/><Relationship Id="rId4" Type="http://schemas.openxmlformats.org/officeDocument/2006/relationships/tags" Target="../tags/tag113.xml"/></Relationships>
</file>

<file path=ppt/slideLayouts/_rels/slideLayout21.xml.rels><?xml version="1.0" encoding="UTF-8" standalone="yes"?>
<Relationships xmlns="http://schemas.openxmlformats.org/package/2006/relationships"><Relationship Id="rId3" Type="http://schemas.openxmlformats.org/officeDocument/2006/relationships/tags" Target="../tags/tag117.xml"/><Relationship Id="rId2" Type="http://schemas.openxmlformats.org/officeDocument/2006/relationships/tags" Target="../tags/tag116.xml"/><Relationship Id="rId1" Type="http://schemas.openxmlformats.org/officeDocument/2006/relationships/tags" Target="../tags/tag115.xml"/><Relationship Id="rId5" Type="http://schemas.openxmlformats.org/officeDocument/2006/relationships/slideMaster" Target="../slideMasters/slideMaster2.xml"/><Relationship Id="rId4" Type="http://schemas.openxmlformats.org/officeDocument/2006/relationships/tags" Target="../tags/tag118.xml"/></Relationships>
</file>

<file path=ppt/slideLayouts/_rels/slideLayout22.xml.rels><?xml version="1.0" encoding="UTF-8" standalone="yes"?>
<Relationships xmlns="http://schemas.openxmlformats.org/package/2006/relationships"><Relationship Id="rId3" Type="http://schemas.openxmlformats.org/officeDocument/2006/relationships/tags" Target="../tags/tag121.xml"/><Relationship Id="rId2" Type="http://schemas.openxmlformats.org/officeDocument/2006/relationships/tags" Target="../tags/tag120.xml"/><Relationship Id="rId1" Type="http://schemas.openxmlformats.org/officeDocument/2006/relationships/tags" Target="../tags/tag119.xml"/><Relationship Id="rId6" Type="http://schemas.openxmlformats.org/officeDocument/2006/relationships/slideMaster" Target="../slideMasters/slideMaster2.xml"/><Relationship Id="rId5" Type="http://schemas.openxmlformats.org/officeDocument/2006/relationships/tags" Target="../tags/tag123.xml"/><Relationship Id="rId4" Type="http://schemas.openxmlformats.org/officeDocument/2006/relationships/tags" Target="../tags/tag122.xml"/></Relationships>
</file>

<file path=ppt/slideLayouts/_rels/slideLayout23.xml.rels><?xml version="1.0" encoding="UTF-8" standalone="yes"?>
<Relationships xmlns="http://schemas.openxmlformats.org/package/2006/relationships"><Relationship Id="rId3" Type="http://schemas.openxmlformats.org/officeDocument/2006/relationships/tags" Target="../tags/tag126.xml"/><Relationship Id="rId2" Type="http://schemas.openxmlformats.org/officeDocument/2006/relationships/tags" Target="../tags/tag125.xml"/><Relationship Id="rId1" Type="http://schemas.openxmlformats.org/officeDocument/2006/relationships/tags" Target="../tags/tag124.xml"/><Relationship Id="rId5" Type="http://schemas.openxmlformats.org/officeDocument/2006/relationships/slideMaster" Target="../slideMasters/slideMaster2.xml"/><Relationship Id="rId4" Type="http://schemas.openxmlformats.org/officeDocument/2006/relationships/tags" Target="../tags/tag127.xml"/></Relationships>
</file>

<file path=ppt/slideLayouts/_rels/slideLayout24.xml.rels><?xml version="1.0" encoding="UTF-8" standalone="yes"?>
<Relationships xmlns="http://schemas.openxmlformats.org/package/2006/relationships"><Relationship Id="rId3" Type="http://schemas.openxmlformats.org/officeDocument/2006/relationships/tags" Target="../tags/tag130.xml"/><Relationship Id="rId7" Type="http://schemas.openxmlformats.org/officeDocument/2006/relationships/slideMaster" Target="../slideMasters/slideMaster2.xml"/><Relationship Id="rId2" Type="http://schemas.openxmlformats.org/officeDocument/2006/relationships/tags" Target="../tags/tag129.xml"/><Relationship Id="rId1" Type="http://schemas.openxmlformats.org/officeDocument/2006/relationships/tags" Target="../tags/tag128.xml"/><Relationship Id="rId6" Type="http://schemas.openxmlformats.org/officeDocument/2006/relationships/tags" Target="../tags/tag133.xml"/><Relationship Id="rId5" Type="http://schemas.openxmlformats.org/officeDocument/2006/relationships/tags" Target="../tags/tag132.xml"/><Relationship Id="rId4" Type="http://schemas.openxmlformats.org/officeDocument/2006/relationships/tags" Target="../tags/tag131.xml"/></Relationships>
</file>

<file path=ppt/slideLayouts/_rels/slideLayout25.xml.rels><?xml version="1.0" encoding="UTF-8" standalone="yes"?>
<Relationships xmlns="http://schemas.openxmlformats.org/package/2006/relationships"><Relationship Id="rId8" Type="http://schemas.openxmlformats.org/officeDocument/2006/relationships/slideMaster" Target="../slideMasters/slideMaster2.xml"/><Relationship Id="rId3" Type="http://schemas.openxmlformats.org/officeDocument/2006/relationships/tags" Target="../tags/tag136.xml"/><Relationship Id="rId7" Type="http://schemas.openxmlformats.org/officeDocument/2006/relationships/tags" Target="../tags/tag140.xml"/><Relationship Id="rId2" Type="http://schemas.openxmlformats.org/officeDocument/2006/relationships/tags" Target="../tags/tag135.xml"/><Relationship Id="rId1" Type="http://schemas.openxmlformats.org/officeDocument/2006/relationships/tags" Target="../tags/tag134.xml"/><Relationship Id="rId6" Type="http://schemas.openxmlformats.org/officeDocument/2006/relationships/tags" Target="../tags/tag139.xml"/><Relationship Id="rId5" Type="http://schemas.openxmlformats.org/officeDocument/2006/relationships/tags" Target="../tags/tag138.xml"/><Relationship Id="rId4" Type="http://schemas.openxmlformats.org/officeDocument/2006/relationships/tags" Target="../tags/tag137.xml"/></Relationships>
</file>

<file path=ppt/slideLayouts/_rels/slideLayout26.xml.rels><?xml version="1.0" encoding="UTF-8" standalone="yes"?>
<Relationships xmlns="http://schemas.openxmlformats.org/package/2006/relationships"><Relationship Id="rId8" Type="http://schemas.openxmlformats.org/officeDocument/2006/relationships/slideMaster" Target="../slideMasters/slideMaster2.xml"/><Relationship Id="rId3" Type="http://schemas.openxmlformats.org/officeDocument/2006/relationships/tags" Target="../tags/tag143.xml"/><Relationship Id="rId7" Type="http://schemas.openxmlformats.org/officeDocument/2006/relationships/tags" Target="../tags/tag147.xml"/><Relationship Id="rId2" Type="http://schemas.openxmlformats.org/officeDocument/2006/relationships/tags" Target="../tags/tag142.xml"/><Relationship Id="rId1" Type="http://schemas.openxmlformats.org/officeDocument/2006/relationships/tags" Target="../tags/tag141.xml"/><Relationship Id="rId6" Type="http://schemas.openxmlformats.org/officeDocument/2006/relationships/tags" Target="../tags/tag146.xml"/><Relationship Id="rId5" Type="http://schemas.openxmlformats.org/officeDocument/2006/relationships/tags" Target="../tags/tag145.xml"/><Relationship Id="rId4" Type="http://schemas.openxmlformats.org/officeDocument/2006/relationships/tags" Target="../tags/tag144.xml"/></Relationships>
</file>

<file path=ppt/slideLayouts/_rels/slideLayout27.xml.rels><?xml version="1.0" encoding="UTF-8" standalone="yes"?>
<Relationships xmlns="http://schemas.openxmlformats.org/package/2006/relationships"><Relationship Id="rId8" Type="http://schemas.openxmlformats.org/officeDocument/2006/relationships/slideMaster" Target="../slideMasters/slideMaster2.xml"/><Relationship Id="rId3" Type="http://schemas.openxmlformats.org/officeDocument/2006/relationships/tags" Target="../tags/tag150.xml"/><Relationship Id="rId7" Type="http://schemas.openxmlformats.org/officeDocument/2006/relationships/tags" Target="../tags/tag154.xml"/><Relationship Id="rId2" Type="http://schemas.openxmlformats.org/officeDocument/2006/relationships/tags" Target="../tags/tag149.xml"/><Relationship Id="rId1" Type="http://schemas.openxmlformats.org/officeDocument/2006/relationships/tags" Target="../tags/tag148.xml"/><Relationship Id="rId6" Type="http://schemas.openxmlformats.org/officeDocument/2006/relationships/tags" Target="../tags/tag153.xml"/><Relationship Id="rId5" Type="http://schemas.openxmlformats.org/officeDocument/2006/relationships/tags" Target="../tags/tag152.xml"/><Relationship Id="rId4" Type="http://schemas.openxmlformats.org/officeDocument/2006/relationships/tags" Target="../tags/tag151.xml"/></Relationships>
</file>

<file path=ppt/slideLayouts/_rels/slideLayout28.xml.rels><?xml version="1.0" encoding="UTF-8" standalone="yes"?>
<Relationships xmlns="http://schemas.openxmlformats.org/package/2006/relationships"><Relationship Id="rId8" Type="http://schemas.openxmlformats.org/officeDocument/2006/relationships/tags" Target="../tags/tag162.xml"/><Relationship Id="rId3" Type="http://schemas.openxmlformats.org/officeDocument/2006/relationships/tags" Target="../tags/tag157.xml"/><Relationship Id="rId7" Type="http://schemas.openxmlformats.org/officeDocument/2006/relationships/tags" Target="../tags/tag161.xml"/><Relationship Id="rId2" Type="http://schemas.openxmlformats.org/officeDocument/2006/relationships/tags" Target="../tags/tag156.xml"/><Relationship Id="rId1" Type="http://schemas.openxmlformats.org/officeDocument/2006/relationships/tags" Target="../tags/tag155.xml"/><Relationship Id="rId6" Type="http://schemas.openxmlformats.org/officeDocument/2006/relationships/tags" Target="../tags/tag160.xml"/><Relationship Id="rId5" Type="http://schemas.openxmlformats.org/officeDocument/2006/relationships/tags" Target="../tags/tag159.xml"/><Relationship Id="rId10" Type="http://schemas.openxmlformats.org/officeDocument/2006/relationships/slideMaster" Target="../slideMasters/slideMaster2.xml"/><Relationship Id="rId4" Type="http://schemas.openxmlformats.org/officeDocument/2006/relationships/tags" Target="../tags/tag158.xml"/><Relationship Id="rId9" Type="http://schemas.openxmlformats.org/officeDocument/2006/relationships/tags" Target="../tags/tag163.xml"/></Relationships>
</file>

<file path=ppt/slideLayouts/_rels/slideLayout29.xml.rels><?xml version="1.0" encoding="UTF-8" standalone="yes"?>
<Relationships xmlns="http://schemas.openxmlformats.org/package/2006/relationships"><Relationship Id="rId3" Type="http://schemas.openxmlformats.org/officeDocument/2006/relationships/tags" Target="../tags/tag166.xml"/><Relationship Id="rId7" Type="http://schemas.openxmlformats.org/officeDocument/2006/relationships/slideMaster" Target="../slideMasters/slideMaster2.xml"/><Relationship Id="rId2" Type="http://schemas.openxmlformats.org/officeDocument/2006/relationships/tags" Target="../tags/tag165.xml"/><Relationship Id="rId1" Type="http://schemas.openxmlformats.org/officeDocument/2006/relationships/tags" Target="../tags/tag164.xml"/><Relationship Id="rId6" Type="http://schemas.openxmlformats.org/officeDocument/2006/relationships/tags" Target="../tags/tag169.xml"/><Relationship Id="rId5" Type="http://schemas.openxmlformats.org/officeDocument/2006/relationships/tags" Target="../tags/tag168.xml"/><Relationship Id="rId4" Type="http://schemas.openxmlformats.org/officeDocument/2006/relationships/tags" Target="../tags/tag167.xml"/></Relationships>
</file>

<file path=ppt/slideLayouts/_rels/slideLayout3.xml.rels><?xml version="1.0" encoding="UTF-8" standalone="yes"?>
<Relationships xmlns="http://schemas.openxmlformats.org/package/2006/relationships"><Relationship Id="rId3" Type="http://schemas.openxmlformats.org/officeDocument/2006/relationships/tags" Target="../tags/tag20.xml"/><Relationship Id="rId2" Type="http://schemas.openxmlformats.org/officeDocument/2006/relationships/tags" Target="../tags/tag19.xml"/><Relationship Id="rId1" Type="http://schemas.openxmlformats.org/officeDocument/2006/relationships/tags" Target="../tags/tag18.xml"/><Relationship Id="rId6" Type="http://schemas.openxmlformats.org/officeDocument/2006/relationships/slideMaster" Target="../slideMasters/slideMaster1.xml"/><Relationship Id="rId5" Type="http://schemas.openxmlformats.org/officeDocument/2006/relationships/tags" Target="../tags/tag22.xml"/><Relationship Id="rId4" Type="http://schemas.openxmlformats.org/officeDocument/2006/relationships/tags" Target="../tags/tag21.xml"/></Relationships>
</file>

<file path=ppt/slideLayouts/_rels/slideLayout4.xml.rels><?xml version="1.0" encoding="UTF-8" standalone="yes"?>
<Relationships xmlns="http://schemas.openxmlformats.org/package/2006/relationships"><Relationship Id="rId3" Type="http://schemas.openxmlformats.org/officeDocument/2006/relationships/tags" Target="../tags/tag25.xml"/><Relationship Id="rId7" Type="http://schemas.openxmlformats.org/officeDocument/2006/relationships/slideMaster" Target="../slideMasters/slideMaster1.xml"/><Relationship Id="rId2" Type="http://schemas.openxmlformats.org/officeDocument/2006/relationships/tags" Target="../tags/tag24.xml"/><Relationship Id="rId1" Type="http://schemas.openxmlformats.org/officeDocument/2006/relationships/tags" Target="../tags/tag23.xml"/><Relationship Id="rId6" Type="http://schemas.openxmlformats.org/officeDocument/2006/relationships/tags" Target="../tags/tag28.xml"/><Relationship Id="rId5" Type="http://schemas.openxmlformats.org/officeDocument/2006/relationships/tags" Target="../tags/tag27.xml"/><Relationship Id="rId4" Type="http://schemas.openxmlformats.org/officeDocument/2006/relationships/tags" Target="../tags/tag26.xml"/></Relationships>
</file>

<file path=ppt/slideLayouts/_rels/slideLayout5.xml.rels><?xml version="1.0" encoding="UTF-8" standalone="yes"?>
<Relationships xmlns="http://schemas.openxmlformats.org/package/2006/relationships"><Relationship Id="rId8" Type="http://schemas.openxmlformats.org/officeDocument/2006/relationships/tags" Target="../tags/tag36.xml"/><Relationship Id="rId3" Type="http://schemas.openxmlformats.org/officeDocument/2006/relationships/tags" Target="../tags/tag31.xml"/><Relationship Id="rId7" Type="http://schemas.openxmlformats.org/officeDocument/2006/relationships/tags" Target="../tags/tag35.xml"/><Relationship Id="rId2" Type="http://schemas.openxmlformats.org/officeDocument/2006/relationships/tags" Target="../tags/tag30.xml"/><Relationship Id="rId1" Type="http://schemas.openxmlformats.org/officeDocument/2006/relationships/tags" Target="../tags/tag29.xml"/><Relationship Id="rId6" Type="http://schemas.openxmlformats.org/officeDocument/2006/relationships/tags" Target="../tags/tag34.xml"/><Relationship Id="rId5" Type="http://schemas.openxmlformats.org/officeDocument/2006/relationships/tags" Target="../tags/tag33.xml"/><Relationship Id="rId4" Type="http://schemas.openxmlformats.org/officeDocument/2006/relationships/tags" Target="../tags/tag32.xml"/><Relationship Id="rId9"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3" Type="http://schemas.openxmlformats.org/officeDocument/2006/relationships/tags" Target="../tags/tag39.xml"/><Relationship Id="rId2" Type="http://schemas.openxmlformats.org/officeDocument/2006/relationships/tags" Target="../tags/tag38.xml"/><Relationship Id="rId1" Type="http://schemas.openxmlformats.org/officeDocument/2006/relationships/tags" Target="../tags/tag37.xml"/><Relationship Id="rId5" Type="http://schemas.openxmlformats.org/officeDocument/2006/relationships/slideMaster" Target="../slideMasters/slideMaster1.xml"/><Relationship Id="rId4" Type="http://schemas.openxmlformats.org/officeDocument/2006/relationships/tags" Target="../tags/tag40.xml"/></Relationships>
</file>

<file path=ppt/slideLayouts/_rels/slideLayout7.xml.rels><?xml version="1.0" encoding="UTF-8" standalone="yes"?>
<Relationships xmlns="http://schemas.openxmlformats.org/package/2006/relationships"><Relationship Id="rId3" Type="http://schemas.openxmlformats.org/officeDocument/2006/relationships/tags" Target="../tags/tag43.xml"/><Relationship Id="rId2" Type="http://schemas.openxmlformats.org/officeDocument/2006/relationships/tags" Target="../tags/tag42.xml"/><Relationship Id="rId1" Type="http://schemas.openxmlformats.org/officeDocument/2006/relationships/tags" Target="../tags/tag41.xml"/><Relationship Id="rId4"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3" Type="http://schemas.openxmlformats.org/officeDocument/2006/relationships/tags" Target="../tags/tag46.xml"/><Relationship Id="rId7" Type="http://schemas.openxmlformats.org/officeDocument/2006/relationships/slideMaster" Target="../slideMasters/slideMaster1.xml"/><Relationship Id="rId2" Type="http://schemas.openxmlformats.org/officeDocument/2006/relationships/tags" Target="../tags/tag45.xml"/><Relationship Id="rId1" Type="http://schemas.openxmlformats.org/officeDocument/2006/relationships/tags" Target="../tags/tag44.xml"/><Relationship Id="rId6" Type="http://schemas.openxmlformats.org/officeDocument/2006/relationships/tags" Target="../tags/tag49.xml"/><Relationship Id="rId5" Type="http://schemas.openxmlformats.org/officeDocument/2006/relationships/tags" Target="../tags/tag48.xml"/><Relationship Id="rId4" Type="http://schemas.openxmlformats.org/officeDocument/2006/relationships/tags" Target="../tags/tag47.xml"/></Relationships>
</file>

<file path=ppt/slideLayouts/_rels/slideLayout9.xml.rels><?xml version="1.0" encoding="UTF-8" standalone="yes"?>
<Relationships xmlns="http://schemas.openxmlformats.org/package/2006/relationships"><Relationship Id="rId3" Type="http://schemas.openxmlformats.org/officeDocument/2006/relationships/tags" Target="../tags/tag52.xml"/><Relationship Id="rId2" Type="http://schemas.openxmlformats.org/officeDocument/2006/relationships/tags" Target="../tags/tag51.xml"/><Relationship Id="rId1" Type="http://schemas.openxmlformats.org/officeDocument/2006/relationships/tags" Target="../tags/tag50.xml"/><Relationship Id="rId6" Type="http://schemas.openxmlformats.org/officeDocument/2006/relationships/slideMaster" Target="../slideMasters/slideMaster1.xml"/><Relationship Id="rId5" Type="http://schemas.openxmlformats.org/officeDocument/2006/relationships/tags" Target="../tags/tag54.xml"/><Relationship Id="rId4" Type="http://schemas.openxmlformats.org/officeDocument/2006/relationships/tags" Target="../tags/tag53.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bg>
      <p:bgPr>
        <a:solidFill>
          <a:srgbClr val="FFFFFF"/>
        </a:solidFill>
        <a:effectLst/>
      </p:bgPr>
    </p:bg>
    <p:spTree>
      <p:nvGrpSpPr>
        <p:cNvPr id="1" name=""/>
        <p:cNvGrpSpPr/>
        <p:nvPr/>
      </p:nvGrpSpPr>
      <p:grpSpPr>
        <a:xfrm>
          <a:off x="0" y="0"/>
          <a:ext cx="0" cy="0"/>
          <a:chOff x="0" y="0"/>
          <a:chExt cx="0" cy="0"/>
        </a:xfrm>
      </p:grpSpPr>
      <p:sp>
        <p:nvSpPr>
          <p:cNvPr id="2" name="标题 1"/>
          <p:cNvSpPr>
            <a:spLocks noGrp="1"/>
          </p:cNvSpPr>
          <p:nvPr>
            <p:ph type="ctrTitle" hasCustomPrompt="1"/>
            <p:custDataLst>
              <p:tags r:id="rId1"/>
            </p:custDataLst>
          </p:nvPr>
        </p:nvSpPr>
        <p:spPr>
          <a:xfrm>
            <a:off x="1198800" y="914400"/>
            <a:ext cx="9799200" cy="2570400"/>
          </a:xfrm>
        </p:spPr>
        <p:txBody>
          <a:bodyPr lIns="90000" tIns="46800" rIns="90000" bIns="46800" anchor="b" anchorCtr="0">
            <a:normAutofit/>
          </a:bodyPr>
          <a:lstStyle>
            <a:lvl1pPr algn="ctr">
              <a:defRPr sz="6000" b="1" i="0" spc="300" baseline="0">
                <a:solidFill>
                  <a:schemeClr val="tx1">
                    <a:lumMod val="85000"/>
                    <a:lumOff val="15000"/>
                  </a:schemeClr>
                </a:solidFill>
                <a:effectLst/>
              </a:defRPr>
            </a:lvl1pPr>
          </a:lstStyle>
          <a:p>
            <a:r>
              <a:rPr lang="zh-CN" altLang="en-US" dirty="0"/>
              <a:t>单击此处编辑标题</a:t>
            </a:r>
          </a:p>
        </p:txBody>
      </p:sp>
      <p:sp>
        <p:nvSpPr>
          <p:cNvPr id="3" name="副标题 2"/>
          <p:cNvSpPr>
            <a:spLocks noGrp="1"/>
          </p:cNvSpPr>
          <p:nvPr>
            <p:ph type="subTitle" idx="1" hasCustomPrompt="1"/>
            <p:custDataLst>
              <p:tags r:id="rId2"/>
            </p:custDataLst>
          </p:nvPr>
        </p:nvSpPr>
        <p:spPr>
          <a:xfrm>
            <a:off x="1198800" y="3560400"/>
            <a:ext cx="9799200" cy="1472400"/>
          </a:xfrm>
        </p:spPr>
        <p:txBody>
          <a:bodyPr lIns="90000" tIns="46800" rIns="90000" bIns="46800">
            <a:normAutofit/>
          </a:bodyPr>
          <a:lstStyle>
            <a:lvl1pPr marL="0" indent="0" algn="ctr" eaLnBrk="1" fontAlgn="auto" latinLnBrk="0" hangingPunct="1">
              <a:lnSpc>
                <a:spcPct val="110000"/>
              </a:lnSpc>
              <a:buNone/>
              <a:defRPr sz="2400" u="none" strike="noStrike" kern="1200" cap="none" spc="200" normalizeH="0" baseline="0">
                <a:solidFill>
                  <a:schemeClr val="tx1">
                    <a:lumMod val="65000"/>
                    <a:lumOff val="3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p>
        </p:txBody>
      </p:sp>
      <p:sp>
        <p:nvSpPr>
          <p:cNvPr id="16" name="日期占位符 15"/>
          <p:cNvSpPr>
            <a:spLocks noGrp="1"/>
          </p:cNvSpPr>
          <p:nvPr>
            <p:ph type="dt" sz="half" idx="10"/>
            <p:custDataLst>
              <p:tags r:id="rId3"/>
            </p:custDataLst>
          </p:nvPr>
        </p:nvSpPr>
        <p:spPr/>
        <p:txBody>
          <a:bodyPr/>
          <a:lstStyle/>
          <a:p>
            <a:fld id="{760FBDFE-C587-4B4C-A407-44438C67B59E}" type="datetimeFigureOut">
              <a:rPr lang="zh-CN" altLang="en-US" smtClean="0"/>
              <a:pPr/>
              <a:t>2024/3/26</a:t>
            </a:fld>
            <a:endParaRPr lang="zh-CN" altLang="en-US"/>
          </a:p>
        </p:txBody>
      </p:sp>
      <p:sp>
        <p:nvSpPr>
          <p:cNvPr id="17" name="页脚占位符 16"/>
          <p:cNvSpPr>
            <a:spLocks noGrp="1"/>
          </p:cNvSpPr>
          <p:nvPr>
            <p:ph type="ftr" sz="quarter" idx="11"/>
            <p:custDataLst>
              <p:tags r:id="rId4"/>
            </p:custDataLst>
          </p:nvPr>
        </p:nvSpPr>
        <p:spPr/>
        <p:txBody>
          <a:bodyPr/>
          <a:lstStyle/>
          <a:p>
            <a:endParaRPr lang="zh-CN" altLang="en-US" dirty="0"/>
          </a:p>
        </p:txBody>
      </p:sp>
      <p:sp>
        <p:nvSpPr>
          <p:cNvPr id="18" name="灯片编号占位符 17"/>
          <p:cNvSpPr>
            <a:spLocks noGrp="1"/>
          </p:cNvSpPr>
          <p:nvPr>
            <p:ph type="sldNum" sz="quarter" idx="12"/>
            <p:custDataLst>
              <p:tags r:id="rId5"/>
            </p:custDataLst>
          </p:nvPr>
        </p:nvSpPr>
        <p:spPr/>
        <p:txBody>
          <a:body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bg>
      <p:bgPr>
        <a:solidFill>
          <a:srgbClr val="FFFFFF"/>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1"/>
            </p:custDataLst>
          </p:nvPr>
        </p:nvSpPr>
        <p:spPr/>
        <p:txBody>
          <a:bodyPr/>
          <a:lstStyle/>
          <a:p>
            <a:fld id="{760FBDFE-C587-4B4C-A407-44438C67B59E}" type="datetimeFigureOut">
              <a:rPr lang="zh-CN" altLang="en-US" smtClean="0"/>
              <a:pPr/>
              <a:t>2024/3/26</a:t>
            </a:fld>
            <a:endParaRPr lang="zh-CN" altLang="en-US"/>
          </a:p>
        </p:txBody>
      </p:sp>
      <p:sp>
        <p:nvSpPr>
          <p:cNvPr id="4" name="页脚占位符 3"/>
          <p:cNvSpPr>
            <a:spLocks noGrp="1"/>
          </p:cNvSpPr>
          <p:nvPr>
            <p:ph type="ftr" sz="quarter" idx="11"/>
            <p:custDataLst>
              <p:tags r:id="rId2"/>
            </p:custDataLst>
          </p:nvPr>
        </p:nvSpPr>
        <p:spPr/>
        <p:txBody>
          <a:bodyPr/>
          <a:lstStyle/>
          <a:p>
            <a:endParaRPr lang="zh-CN" altLang="en-US"/>
          </a:p>
        </p:txBody>
      </p:sp>
      <p:sp>
        <p:nvSpPr>
          <p:cNvPr id="5" name="灯片编号占位符 4"/>
          <p:cNvSpPr>
            <a:spLocks noGrp="1"/>
          </p:cNvSpPr>
          <p:nvPr>
            <p:ph type="sldNum" sz="quarter" idx="12"/>
            <p:custDataLst>
              <p:tags r:id="rId3"/>
            </p:custDataLst>
          </p:nvPr>
        </p:nvSpPr>
        <p:spPr/>
        <p:txBody>
          <a:bodyPr/>
          <a:lstStyle/>
          <a:p>
            <a:fld id="{49AE70B2-8BF9-45C0-BB95-33D1B9D3A854}" type="slidenum">
              <a:rPr lang="zh-CN" altLang="en-US" smtClean="0"/>
              <a:pPr/>
              <a:t>‹#›</a:t>
            </a:fld>
            <a:endParaRPr lang="zh-CN" altLang="en-US"/>
          </a:p>
        </p:txBody>
      </p:sp>
      <p:sp>
        <p:nvSpPr>
          <p:cNvPr id="7" name="内容占位符 6"/>
          <p:cNvSpPr>
            <a:spLocks noGrp="1"/>
          </p:cNvSpPr>
          <p:nvPr>
            <p:ph sz="quarter" idx="13"/>
            <p:custDataLst>
              <p:tags r:id="rId4"/>
            </p:custDataLst>
          </p:nvPr>
        </p:nvSpPr>
        <p:spPr>
          <a:xfrm>
            <a:off x="608400" y="774000"/>
            <a:ext cx="10972800" cy="5482800"/>
          </a:xfrm>
        </p:spPr>
        <p:txBody>
          <a:bodyPr/>
          <a:lstStyle>
            <a:lvl1pPr marL="228600" indent="-228600" eaLnBrk="1" fontAlgn="auto" latinLnBrk="0" hangingPunct="1">
              <a:lnSpc>
                <a:spcPct val="130000"/>
              </a:lnSpc>
              <a:buFont typeface="Arial" panose="020B0604020202020204" pitchFamily="34" charset="0"/>
              <a:buChar char="●"/>
              <a:defRPr u="none" strike="noStrike" kern="1200" cap="none" spc="150" normalizeH="0" baseline="0">
                <a:solidFill>
                  <a:schemeClr val="tx1">
                    <a:lumMod val="65000"/>
                    <a:lumOff val="35000"/>
                  </a:schemeClr>
                </a:solidFill>
                <a:uFillTx/>
              </a:defRPr>
            </a:lvl1pPr>
            <a:lvl2pPr marL="685800" indent="-228600" defTabSz="914400" eaLnBrk="1" fontAlgn="auto" latinLnBrk="0" hangingPunct="1">
              <a:lnSpc>
                <a:spcPct val="120000"/>
              </a:lnSpc>
              <a:buFont typeface="Arial" panose="020B0604020202020204" pitchFamily="34" charset="0"/>
              <a:buChar char="●"/>
              <a:tabLst>
                <a:tab pos="1609725" algn="l"/>
                <a:tab pos="1609725" algn="l"/>
                <a:tab pos="1609725" algn="l"/>
                <a:tab pos="1609725" algn="l"/>
              </a:tabLst>
              <a:defRPr u="none" strike="noStrike" kern="1200" cap="none" spc="150" normalizeH="0" baseline="0">
                <a:solidFill>
                  <a:schemeClr val="tx1">
                    <a:lumMod val="65000"/>
                    <a:lumOff val="35000"/>
                  </a:schemeClr>
                </a:solidFill>
                <a:uFillTx/>
              </a:defRPr>
            </a:lvl2pPr>
            <a:lvl3pPr marL="1143000" indent="-228600" eaLnBrk="1" fontAlgn="auto" latinLnBrk="0" hangingPunct="1">
              <a:lnSpc>
                <a:spcPct val="120000"/>
              </a:lnSpc>
              <a:buFont typeface="Arial" panose="020B0604020202020204" pitchFamily="34" charset="0"/>
              <a:buChar char="●"/>
              <a:defRPr u="none" strike="noStrike" kern="1200" cap="none" spc="150" normalizeH="0" baseline="0">
                <a:solidFill>
                  <a:schemeClr val="tx1">
                    <a:lumMod val="65000"/>
                    <a:lumOff val="35000"/>
                  </a:schemeClr>
                </a:solidFill>
                <a:uFillTx/>
              </a:defRPr>
            </a:lvl3pPr>
            <a:lvl4pPr marL="1600200" indent="-228600" eaLnBrk="1" fontAlgn="auto" latinLnBrk="0" hangingPunct="1">
              <a:lnSpc>
                <a:spcPct val="120000"/>
              </a:lnSpc>
              <a:buFont typeface="Wingdings" panose="05000000000000000000" charset="0"/>
              <a:buChar char=""/>
              <a:defRPr u="none" strike="noStrike" kern="1200" cap="none" spc="150" normalizeH="0" baseline="0">
                <a:solidFill>
                  <a:schemeClr val="tx1">
                    <a:lumMod val="65000"/>
                    <a:lumOff val="35000"/>
                  </a:schemeClr>
                </a:solidFill>
                <a:uFillTx/>
              </a:defRPr>
            </a:lvl4pPr>
            <a:lvl5pPr marL="2057400" indent="-228600" eaLnBrk="1" fontAlgn="auto" latinLnBrk="0" hangingPunct="1">
              <a:lnSpc>
                <a:spcPct val="120000"/>
              </a:lnSpc>
              <a:buFont typeface="Arial" panose="020B0604020202020204" pitchFamily="34" charset="0"/>
              <a:buChar char="•"/>
              <a:defRPr u="none" strike="noStrike" kern="1200" cap="none" spc="150" normalizeH="0" baseline="0">
                <a:solidFill>
                  <a:schemeClr val="tx1">
                    <a:lumMod val="65000"/>
                    <a:lumOff val="35000"/>
                  </a:schemeClr>
                </a:solidFill>
                <a:uFillTx/>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rgbClr val="FFFFFF"/>
        </a:solidFill>
        <a:effectLst/>
      </p:bgPr>
    </p:bg>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1"/>
            </p:custDataLst>
          </p:nvPr>
        </p:nvSpPr>
        <p:spPr/>
        <p:txBody>
          <a:bodyPr/>
          <a:lstStyle/>
          <a:p>
            <a:fld id="{760FBDFE-C587-4B4C-A407-44438C67B59E}" type="datetimeFigureOut">
              <a:rPr lang="zh-CN" altLang="en-US" smtClean="0"/>
              <a:pPr/>
              <a:t>2024/3/26</a:t>
            </a:fld>
            <a:endParaRPr lang="zh-CN" altLang="en-US"/>
          </a:p>
        </p:txBody>
      </p:sp>
      <p:sp>
        <p:nvSpPr>
          <p:cNvPr id="4" name="页脚占位符 3"/>
          <p:cNvSpPr>
            <a:spLocks noGrp="1"/>
          </p:cNvSpPr>
          <p:nvPr>
            <p:ph type="ftr" sz="quarter" idx="11"/>
            <p:custDataLst>
              <p:tags r:id="rId2"/>
            </p:custDataLst>
          </p:nvPr>
        </p:nvSpPr>
        <p:spPr/>
        <p:txBody>
          <a:bodyPr/>
          <a:lstStyle/>
          <a:p>
            <a:endParaRPr lang="zh-CN" altLang="en-US"/>
          </a:p>
        </p:txBody>
      </p:sp>
      <p:sp>
        <p:nvSpPr>
          <p:cNvPr id="5" name="灯片编号占位符 4"/>
          <p:cNvSpPr>
            <a:spLocks noGrp="1"/>
          </p:cNvSpPr>
          <p:nvPr>
            <p:ph type="sldNum" sz="quarter" idx="12"/>
            <p:custDataLst>
              <p:tags r:id="rId3"/>
            </p:custDataLst>
          </p:nvPr>
        </p:nvSpPr>
        <p:spPr/>
        <p:txBody>
          <a:bodyPr/>
          <a:lstStyle/>
          <a:p>
            <a:fld id="{49AE70B2-8BF9-45C0-BB95-33D1B9D3A854}" type="slidenum">
              <a:rPr lang="zh-CN" altLang="en-US" smtClean="0"/>
              <a:pPr/>
              <a:t>‹#›</a:t>
            </a:fld>
            <a:endParaRPr lang="zh-CN" altLang="en-US"/>
          </a:p>
        </p:txBody>
      </p:sp>
      <p:sp>
        <p:nvSpPr>
          <p:cNvPr id="2" name="标题 1"/>
          <p:cNvSpPr>
            <a:spLocks noGrp="1"/>
          </p:cNvSpPr>
          <p:nvPr>
            <p:ph type="title" hasCustomPrompt="1"/>
            <p:custDataLst>
              <p:tags r:id="rId4"/>
            </p:custDataLst>
          </p:nvPr>
        </p:nvSpPr>
        <p:spPr>
          <a:xfrm>
            <a:off x="1198800" y="2484000"/>
            <a:ext cx="9799200" cy="1018800"/>
          </a:xfrm>
        </p:spPr>
        <p:txBody>
          <a:bodyPr vert="horz" lIns="90000" tIns="46800" rIns="90000" bIns="46800" rtlCol="0" anchor="t" anchorCtr="0">
            <a:normAutofit/>
          </a:bodyPr>
          <a:lstStyle>
            <a:lvl1pPr marL="0" marR="0" algn="ctr" defTabSz="914400" rtl="0" eaLnBrk="1" fontAlgn="auto" latinLnBrk="0" hangingPunct="1">
              <a:lnSpc>
                <a:spcPct val="100000"/>
              </a:lnSpc>
              <a:buNone/>
              <a:defRPr kumimoji="0" lang="zh-CN" altLang="en-US" sz="6000" b="1" i="0" u="none" strike="noStrike" kern="1200" cap="none" spc="300" normalizeH="0" baseline="0" noProof="1" dirty="0">
                <a:solidFill>
                  <a:schemeClr val="tx1">
                    <a:lumMod val="85000"/>
                    <a:lumOff val="15000"/>
                  </a:schemeClr>
                </a:solidFill>
                <a:effectLst/>
                <a:uFillTx/>
                <a:latin typeface="Arial" panose="020B0604020202020204" pitchFamily="34" charset="0"/>
                <a:ea typeface="微软雅黑" panose="020B0503020204020204" pitchFamily="34" charset="-122"/>
                <a:cs typeface="+mj-cs"/>
                <a:sym typeface="+mn-ea"/>
              </a:defRPr>
            </a:lvl1pPr>
          </a:lstStyle>
          <a:p>
            <a:pPr lvl="0"/>
            <a:r>
              <a:rPr>
                <a:sym typeface="+mn-ea"/>
              </a:rPr>
              <a:t>单击此处编辑标题</a:t>
            </a:r>
          </a:p>
        </p:txBody>
      </p:sp>
      <p:sp>
        <p:nvSpPr>
          <p:cNvPr id="7" name="文本占位符 6"/>
          <p:cNvSpPr>
            <a:spLocks noGrp="1"/>
          </p:cNvSpPr>
          <p:nvPr>
            <p:ph type="body" sz="quarter" idx="13"/>
            <p:custDataLst>
              <p:tags r:id="rId5"/>
            </p:custDataLst>
          </p:nvPr>
        </p:nvSpPr>
        <p:spPr>
          <a:xfrm>
            <a:off x="1198800" y="3560400"/>
            <a:ext cx="9799200" cy="471600"/>
          </a:xfrm>
        </p:spPr>
        <p:txBody>
          <a:bodyPr lIns="90000" tIns="46800" rIns="90000" bIns="46800">
            <a:normAutofit/>
          </a:bodyPr>
          <a:lstStyle>
            <a:lvl1pPr marL="0" indent="0" algn="ctr">
              <a:lnSpc>
                <a:spcPct val="110000"/>
              </a:lnSpc>
              <a:buNone/>
              <a:defRPr sz="2400" spc="200" baseline="0">
                <a:solidFill>
                  <a:schemeClr val="tx1">
                    <a:lumMod val="65000"/>
                    <a:lumOff val="35000"/>
                  </a:schemeClr>
                </a:solidFill>
              </a:defRPr>
            </a:lvl1pPr>
          </a:lstStyle>
          <a:p>
            <a:pPr lvl="0"/>
            <a:r>
              <a:rPr lang="zh-CN" altLang="en-US" dirty="0"/>
              <a:t>单击此处编辑母版文本样式</a:t>
            </a: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标题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ctrTitle" hasCustomPrompt="1"/>
            <p:custDataLst>
              <p:tags r:id="rId1"/>
            </p:custDataLst>
          </p:nvPr>
        </p:nvSpPr>
        <p:spPr>
          <a:xfrm>
            <a:off x="610870" y="1521460"/>
            <a:ext cx="10970260" cy="2152015"/>
          </a:xfrm>
        </p:spPr>
        <p:txBody>
          <a:bodyPr lIns="101600" tIns="38100" rIns="25400" bIns="38100" anchor="b" anchorCtr="0">
            <a:normAutofit/>
          </a:bodyPr>
          <a:lstStyle>
            <a:lvl1pPr algn="ctr">
              <a:defRPr sz="6000" b="1" spc="600">
                <a:effectLst/>
              </a:defRPr>
            </a:lvl1pPr>
          </a:lstStyle>
          <a:p>
            <a:r>
              <a:rPr lang="zh-CN" altLang="en-US" dirty="0"/>
              <a:t>单击此处编辑标题</a:t>
            </a:r>
          </a:p>
        </p:txBody>
      </p:sp>
      <p:sp>
        <p:nvSpPr>
          <p:cNvPr id="3" name="副标题 2"/>
          <p:cNvSpPr>
            <a:spLocks noGrp="1"/>
          </p:cNvSpPr>
          <p:nvPr>
            <p:ph type="subTitle" idx="1" hasCustomPrompt="1"/>
            <p:custDataLst>
              <p:tags r:id="rId2"/>
            </p:custDataLst>
          </p:nvPr>
        </p:nvSpPr>
        <p:spPr>
          <a:xfrm>
            <a:off x="610870" y="3737610"/>
            <a:ext cx="10970260" cy="1596390"/>
          </a:xfrm>
        </p:spPr>
        <p:txBody>
          <a:bodyPr lIns="101600" tIns="38100" rIns="76200" bIns="38100">
            <a:normAutofit/>
          </a:bodyPr>
          <a:lstStyle>
            <a:lvl1pPr marL="0" indent="0" algn="ctr" eaLnBrk="1" fontAlgn="auto" latinLnBrk="0" hangingPunct="1">
              <a:lnSpc>
                <a:spcPct val="150000"/>
              </a:lnSpc>
              <a:buNone/>
              <a:defRPr sz="2400" u="none" strike="noStrike" kern="1200" cap="none" spc="200" normalizeH="0" baseline="0">
                <a:solidFill>
                  <a:schemeClr val="tx1">
                    <a:lumMod val="65000"/>
                    <a:lumOff val="35000"/>
                  </a:schemeClr>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p>
        </p:txBody>
      </p:sp>
      <p:sp>
        <p:nvSpPr>
          <p:cNvPr id="4" name="日期占位符 3"/>
          <p:cNvSpPr>
            <a:spLocks noGrp="1"/>
          </p:cNvSpPr>
          <p:nvPr>
            <p:ph type="dt" sz="half" idx="2"/>
            <p:custDataLst>
              <p:tags r:id="rId3"/>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4"/>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5"/>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chemeClr val="bg2"/>
        </a:solidFill>
        <a:effectLst/>
      </p:bgPr>
    </p:bg>
    <p:spTree>
      <p:nvGrpSpPr>
        <p:cNvPr id="1" name=""/>
        <p:cNvGrpSpPr/>
        <p:nvPr/>
      </p:nvGrpSpPr>
      <p:grpSpPr>
        <a:xfrm>
          <a:off x="0" y="0"/>
          <a:ext cx="0" cy="0"/>
          <a:chOff x="0" y="0"/>
          <a:chExt cx="0" cy="0"/>
        </a:xfrm>
      </p:grpSpPr>
      <p:sp>
        <p:nvSpPr>
          <p:cNvPr id="3" name="内容占位符 2"/>
          <p:cNvSpPr>
            <a:spLocks noGrp="1"/>
          </p:cNvSpPr>
          <p:nvPr>
            <p:ph idx="1"/>
            <p:custDataLst>
              <p:tags r:id="rId1"/>
            </p:custDataLst>
          </p:nvPr>
        </p:nvSpPr>
        <p:spPr>
          <a:xfrm>
            <a:off x="611505" y="1515110"/>
            <a:ext cx="10970895" cy="4736465"/>
          </a:xfrm>
        </p:spPr>
        <p:txBody>
          <a:bodyPr vert="horz" lIns="90170" tIns="46990" rIns="90170" bIns="0" rtlCol="0">
            <a:normAutofit/>
          </a:bodyPr>
          <a:lstStyle>
            <a:lvl1pPr marL="0" marR="0" lvl="0" indent="0" algn="l" defTabSz="914400" rtl="0" eaLnBrk="1" fontAlgn="auto" latinLnBrk="0" hangingPunct="1">
              <a:lnSpc>
                <a:spcPct val="15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1pPr>
            <a:lvl2pPr marL="457200" marR="0" lvl="1" indent="0" algn="l" defTabSz="914400" rtl="0" eaLnBrk="1" fontAlgn="auto" latinLnBrk="0" hangingPunct="1">
              <a:lnSpc>
                <a:spcPct val="150000"/>
              </a:lnSpc>
              <a:spcBef>
                <a:spcPts val="0"/>
              </a:spcBef>
              <a:spcAft>
                <a:spcPts val="1000"/>
              </a:spcAft>
              <a:buFont typeface="Arial" panose="020B0604020202020204" pitchFamily="34" charset="0"/>
              <a:buNone/>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2pPr>
            <a:lvl3pPr marL="914400" marR="0" lvl="2" indent="0" algn="l" defTabSz="914400" rtl="0" eaLnBrk="1" fontAlgn="auto" latinLnBrk="0" hangingPunct="1">
              <a:lnSpc>
                <a:spcPct val="15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3pPr>
            <a:lvl4pPr marL="1371600" marR="0" lvl="3" indent="0" algn="l" defTabSz="914400" rtl="0" eaLnBrk="1" fontAlgn="auto" latinLnBrk="0" hangingPunct="1">
              <a:lnSpc>
                <a:spcPct val="15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4pPr>
            <a:lvl5pPr marL="1828800" marR="0" lvl="4" indent="0" algn="l" defTabSz="914400" rtl="0" eaLnBrk="1" fontAlgn="auto" latinLnBrk="0" hangingPunct="1">
              <a:lnSpc>
                <a:spcPct val="15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5pPr>
          </a:lstStyle>
          <a:p>
            <a:pPr lvl="0"/>
            <a:r>
              <a:rPr dirty="0">
                <a:sym typeface="+mn-ea"/>
              </a:rPr>
              <a:t>单击此处编辑母版文本样式</a:t>
            </a:r>
          </a:p>
        </p:txBody>
      </p:sp>
      <p:sp>
        <p:nvSpPr>
          <p:cNvPr id="2" name="标题 1"/>
          <p:cNvSpPr>
            <a:spLocks noGrp="1"/>
          </p:cNvSpPr>
          <p:nvPr>
            <p:ph type="title"/>
            <p:custDataLst>
              <p:tags r:id="rId2"/>
            </p:custDataLst>
          </p:nvPr>
        </p:nvSpPr>
        <p:spPr>
          <a:xfrm>
            <a:off x="610870" y="625475"/>
            <a:ext cx="10970895" cy="706755"/>
          </a:xfrm>
        </p:spPr>
        <p:txBody>
          <a:bodyPr vert="horz" lIns="101600" tIns="38100" rIns="76200" bIns="38100" rtlCol="0" anchor="ctr" anchorCtr="0">
            <a:normAutofit/>
          </a:bodyPr>
          <a:lstStyle>
            <a:lvl1pPr marL="0" marR="0" algn="l" defTabSz="914400" rtl="0" eaLnBrk="1" fontAlgn="auto" latinLnBrk="0" hangingPunct="1">
              <a:lnSpc>
                <a:spcPct val="100000"/>
              </a:lnSpc>
              <a:buNone/>
              <a:defRPr kumimoji="0" lang="zh-CN" altLang="en-US" sz="3600" b="1" i="0" u="none" strike="noStrike" kern="1200" cap="none" spc="200" normalizeH="0" baseline="0" noProof="1" dirty="0">
                <a:solidFill>
                  <a:schemeClr val="tx1">
                    <a:lumMod val="85000"/>
                    <a:lumOff val="15000"/>
                  </a:schemeClr>
                </a:solidFill>
                <a:uFillTx/>
                <a:latin typeface="+mj-lt"/>
                <a:ea typeface="+mj-ea"/>
                <a:cs typeface="+mj-cs"/>
                <a:sym typeface="+mn-ea"/>
              </a:defRPr>
            </a:lvl1pPr>
          </a:lstStyle>
          <a:p>
            <a:pPr lvl="0"/>
            <a:r>
              <a:rPr dirty="0">
                <a:sym typeface="+mn-ea"/>
              </a:rPr>
              <a:t>单击此处编辑母版标题样式</a:t>
            </a:r>
          </a:p>
        </p:txBody>
      </p:sp>
      <p:sp>
        <p:nvSpPr>
          <p:cNvPr id="4" name="日期占位符 3"/>
          <p:cNvSpPr>
            <a:spLocks noGrp="1"/>
          </p:cNvSpPr>
          <p:nvPr>
            <p:ph type="dt" sz="half" idx="2"/>
            <p:custDataLst>
              <p:tags r:id="rId3"/>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4"/>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5"/>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1"/>
            </p:custDataLst>
          </p:nvPr>
        </p:nvSpPr>
        <p:spPr>
          <a:xfrm>
            <a:off x="1991995" y="3926840"/>
            <a:ext cx="7767955" cy="768350"/>
          </a:xfrm>
        </p:spPr>
        <p:txBody>
          <a:bodyPr lIns="101600" tIns="38100" rIns="63500" bIns="38100" anchor="t" anchorCtr="0">
            <a:normAutofit/>
          </a:bodyPr>
          <a:lstStyle>
            <a:lvl1pPr>
              <a:defRPr sz="4400" b="1" u="none" strike="noStrike" kern="1200" cap="none" spc="300" normalizeH="0">
                <a:solidFill>
                  <a:schemeClr val="tx1">
                    <a:lumMod val="85000"/>
                    <a:lumOff val="15000"/>
                  </a:schemeClr>
                </a:solidFill>
                <a:effectLst/>
                <a:uFillTx/>
              </a:defRPr>
            </a:lvl1pPr>
          </a:lstStyle>
          <a:p>
            <a:r>
              <a:rPr lang="zh-CN" altLang="en-US" dirty="0"/>
              <a:t>单击此处编辑标题</a:t>
            </a:r>
          </a:p>
        </p:txBody>
      </p:sp>
      <p:sp>
        <p:nvSpPr>
          <p:cNvPr id="3" name="文本占位符 2"/>
          <p:cNvSpPr>
            <a:spLocks noGrp="1"/>
          </p:cNvSpPr>
          <p:nvPr>
            <p:ph type="body" idx="1" hasCustomPrompt="1"/>
            <p:custDataLst>
              <p:tags r:id="rId2"/>
            </p:custDataLst>
          </p:nvPr>
        </p:nvSpPr>
        <p:spPr>
          <a:xfrm>
            <a:off x="1991995" y="4728210"/>
            <a:ext cx="7769225" cy="1078230"/>
          </a:xfrm>
        </p:spPr>
        <p:txBody>
          <a:bodyPr wrap="square" lIns="90170" tIns="46990" rIns="90170" bIns="46990">
            <a:normAutofit/>
          </a:bodyPr>
          <a:lstStyle>
            <a:lvl1pPr marL="0" indent="0" algn="l" eaLnBrk="1" fontAlgn="auto" latinLnBrk="0" hangingPunct="1">
              <a:lnSpc>
                <a:spcPct val="150000"/>
              </a:lnSpc>
              <a:spcAft>
                <a:spcPts val="0"/>
              </a:spcAft>
              <a:buNone/>
              <a:defRPr kumimoji="0" lang="zh-CN" altLang="en-US" sz="1800" b="0" i="0" u="none" strike="noStrike" kern="1200" cap="none" spc="150" normalizeH="0" baseline="0" noProof="1">
                <a:solidFill>
                  <a:schemeClr val="tx1">
                    <a:lumMod val="65000"/>
                    <a:lumOff val="35000"/>
                  </a:schemeClr>
                </a:solidFill>
                <a:uFillTx/>
                <a:latin typeface="+mn-lt"/>
                <a:ea typeface="+mn-ea"/>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单击此处编辑文本</a:t>
            </a:r>
          </a:p>
        </p:txBody>
      </p:sp>
      <p:sp>
        <p:nvSpPr>
          <p:cNvPr id="4" name="日期占位符 3"/>
          <p:cNvSpPr>
            <a:spLocks noGrp="1"/>
          </p:cNvSpPr>
          <p:nvPr>
            <p:ph type="dt" sz="half" idx="2"/>
            <p:custDataLst>
              <p:tags r:id="rId3"/>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4"/>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5"/>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chemeClr val="bg2"/>
        </a:solidFill>
        <a:effectLst/>
      </p:bgPr>
    </p:bg>
    <p:spTree>
      <p:nvGrpSpPr>
        <p:cNvPr id="1" name=""/>
        <p:cNvGrpSpPr/>
        <p:nvPr/>
      </p:nvGrpSpPr>
      <p:grpSpPr>
        <a:xfrm>
          <a:off x="0" y="0"/>
          <a:ext cx="0" cy="0"/>
          <a:chOff x="0" y="0"/>
          <a:chExt cx="0" cy="0"/>
        </a:xfrm>
      </p:grpSpPr>
      <p:sp>
        <p:nvSpPr>
          <p:cNvPr id="9" name="文本占位符 8"/>
          <p:cNvSpPr>
            <a:spLocks noGrp="1"/>
          </p:cNvSpPr>
          <p:nvPr>
            <p:ph type="body" idx="1" hasCustomPrompt="1"/>
            <p:custDataLst>
              <p:tags r:id="rId1"/>
            </p:custDataLst>
          </p:nvPr>
        </p:nvSpPr>
        <p:spPr>
          <a:xfrm>
            <a:off x="612775" y="1522095"/>
            <a:ext cx="5169535" cy="4751070"/>
          </a:xfrm>
          <a:prstGeom prst="rect">
            <a:avLst/>
          </a:prstGeom>
        </p:spPr>
        <p:txBody>
          <a:bodyPr vert="horz" lIns="90170" tIns="46990" rIns="90170" bIns="46990" rtlCol="0">
            <a:normAutofit/>
          </a:bodyPr>
          <a:lstStyle>
            <a:lvl1pPr marL="0" indent="0" algn="l">
              <a:buFont typeface="Wingdings" panose="05000000000000000000" charset="0"/>
              <a:buChar char="l"/>
              <a:defRPr>
                <a:latin typeface="+mn-ea"/>
                <a:ea typeface="+mn-ea"/>
                <a:cs typeface="+mn-ea"/>
              </a:defRPr>
            </a:lvl1pPr>
            <a:lvl2pPr marL="457200" indent="0" algn="l">
              <a:buFont typeface="Wingdings" panose="05000000000000000000" charset="0"/>
              <a:buChar char="l"/>
              <a:defRPr/>
            </a:lvl2pPr>
            <a:lvl3pPr marL="914400" indent="0" algn="l">
              <a:buFont typeface="Wingdings" panose="05000000000000000000" charset="0"/>
              <a:buChar char="l"/>
              <a:defRPr/>
            </a:lvl3pPr>
            <a:lvl4pPr marL="1371600" indent="0" algn="l">
              <a:buFont typeface="Wingdings" panose="05000000000000000000" charset="0"/>
              <a:buChar char="l"/>
              <a:defRPr/>
            </a:lvl4pPr>
            <a:lvl5pPr marL="1828800" indent="0" algn="l">
              <a:buFont typeface="Wingdings" panose="05000000000000000000" charset="0"/>
              <a:buChar char="l"/>
              <a:defRPr/>
            </a:lvl5pPr>
          </a:lstStyle>
          <a:p>
            <a:pPr lvl="0"/>
            <a:r>
              <a:rPr dirty="0">
                <a:sym typeface="+mn-ea"/>
              </a:rPr>
              <a:t> 单击此处编辑文本</a:t>
            </a:r>
            <a:endParaRPr lang="zh-CN" altLang="en-US" dirty="0"/>
          </a:p>
        </p:txBody>
      </p:sp>
      <p:cxnSp>
        <p:nvCxnSpPr>
          <p:cNvPr id="25" name="直接连接符 24"/>
          <p:cNvCxnSpPr/>
          <p:nvPr userDrawn="1">
            <p:custDataLst>
              <p:tags r:id="rId2"/>
            </p:custDataLst>
          </p:nvPr>
        </p:nvCxnSpPr>
        <p:spPr>
          <a:xfrm>
            <a:off x="6096000" y="1715770"/>
            <a:ext cx="0" cy="4442460"/>
          </a:xfrm>
          <a:prstGeom prst="line">
            <a:avLst/>
          </a:prstGeom>
          <a:ln w="12700">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sp>
        <p:nvSpPr>
          <p:cNvPr id="10" name="标题 9"/>
          <p:cNvSpPr>
            <a:spLocks noGrp="1"/>
          </p:cNvSpPr>
          <p:nvPr>
            <p:ph type="title" hasCustomPrompt="1"/>
            <p:custDataLst>
              <p:tags r:id="rId3"/>
            </p:custDataLst>
          </p:nvPr>
        </p:nvSpPr>
        <p:spPr>
          <a:xfrm>
            <a:off x="610870" y="625475"/>
            <a:ext cx="10970895" cy="706755"/>
          </a:xfrm>
        </p:spPr>
        <p:txBody>
          <a:bodyPr vert="horz" lIns="101600" tIns="38100" rIns="76200" bIns="38100" rtlCol="0" anchor="ctr" anchorCtr="0">
            <a:normAutofit/>
          </a:bodyPr>
          <a:lstStyle>
            <a:lvl1pPr marL="0" marR="0" algn="l" defTabSz="914400" rtl="0" eaLnBrk="1" fontAlgn="auto" latinLnBrk="0" hangingPunct="1">
              <a:lnSpc>
                <a:spcPct val="100000"/>
              </a:lnSpc>
              <a:buNone/>
              <a:defRPr kumimoji="0" lang="zh-CN" altLang="en-US" sz="3600" b="1" i="0" u="none" strike="noStrike" kern="1200" cap="none" spc="200" normalizeH="0" baseline="0" noProof="1" dirty="0">
                <a:solidFill>
                  <a:schemeClr val="tx1">
                    <a:lumMod val="85000"/>
                    <a:lumOff val="15000"/>
                  </a:schemeClr>
                </a:solidFill>
                <a:uFillTx/>
                <a:latin typeface="+mj-lt"/>
                <a:ea typeface="+mj-ea"/>
                <a:cs typeface="+mj-cs"/>
                <a:sym typeface="+mn-ea"/>
              </a:defRPr>
            </a:lvl1pPr>
          </a:lstStyle>
          <a:p>
            <a:pPr lvl="0"/>
            <a:r>
              <a:rPr>
                <a:sym typeface="+mn-ea"/>
              </a:rPr>
              <a:t>单击此处编辑标题</a:t>
            </a:r>
            <a:endParaRPr dirty="0">
              <a:sym typeface="+mn-ea"/>
            </a:endParaRPr>
          </a:p>
        </p:txBody>
      </p:sp>
      <p:sp>
        <p:nvSpPr>
          <p:cNvPr id="11" name="文本占位符 10"/>
          <p:cNvSpPr>
            <a:spLocks noGrp="1"/>
          </p:cNvSpPr>
          <p:nvPr>
            <p:ph type="body" idx="13" hasCustomPrompt="1"/>
            <p:custDataLst>
              <p:tags r:id="rId4"/>
            </p:custDataLst>
          </p:nvPr>
        </p:nvSpPr>
        <p:spPr>
          <a:xfrm>
            <a:off x="6412230" y="1522095"/>
            <a:ext cx="5169535" cy="4751070"/>
          </a:xfrm>
          <a:prstGeom prst="rect">
            <a:avLst/>
          </a:prstGeom>
        </p:spPr>
        <p:txBody>
          <a:bodyPr vert="horz" lIns="90170" tIns="46990" rIns="90170" bIns="46990" rtlCol="0">
            <a:normAutofit/>
          </a:bodyPr>
          <a:lstStyle>
            <a:lvl1pPr marL="0" indent="0" algn="l">
              <a:buFont typeface="Wingdings" panose="05000000000000000000" charset="0"/>
              <a:buChar char="l"/>
              <a:defRPr>
                <a:latin typeface="+mn-ea"/>
                <a:ea typeface="+mn-ea"/>
                <a:cs typeface="+mn-ea"/>
              </a:defRPr>
            </a:lvl1pPr>
            <a:lvl2pPr marL="457200" indent="0" algn="l">
              <a:buFont typeface="Wingdings" panose="05000000000000000000" charset="0"/>
              <a:buChar char="l"/>
              <a:defRPr/>
            </a:lvl2pPr>
            <a:lvl3pPr marL="914400" indent="0" algn="l">
              <a:buFont typeface="Wingdings" panose="05000000000000000000" charset="0"/>
              <a:buChar char="l"/>
              <a:defRPr/>
            </a:lvl3pPr>
            <a:lvl4pPr marL="1371600" indent="0" algn="l">
              <a:buFont typeface="Wingdings" panose="05000000000000000000" charset="0"/>
              <a:buChar char="l"/>
              <a:defRPr/>
            </a:lvl4pPr>
            <a:lvl5pPr marL="1828800" indent="0" algn="l">
              <a:buFont typeface="Wingdings" panose="05000000000000000000" charset="0"/>
              <a:buChar char="l"/>
              <a:defRPr/>
            </a:lvl5pPr>
          </a:lstStyle>
          <a:p>
            <a:pPr lvl="0"/>
            <a:r>
              <a:rPr dirty="0">
                <a:sym typeface="+mn-ea"/>
              </a:rPr>
              <a:t> 单击此处编辑文本</a:t>
            </a:r>
            <a:endParaRPr lang="zh-CN" altLang="en-US" dirty="0"/>
          </a:p>
        </p:txBody>
      </p:sp>
      <p:sp>
        <p:nvSpPr>
          <p:cNvPr id="4" name="日期占位符 3"/>
          <p:cNvSpPr>
            <a:spLocks noGrp="1"/>
          </p:cNvSpPr>
          <p:nvPr>
            <p:ph type="dt" sz="half" idx="2"/>
            <p:custDataLst>
              <p:tags r:id="rId5"/>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6"/>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7"/>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chemeClr val="bg2"/>
        </a:solidFill>
        <a:effectLst/>
      </p:bgPr>
    </p:bg>
    <p:spTree>
      <p:nvGrpSpPr>
        <p:cNvPr id="1" name=""/>
        <p:cNvGrpSpPr/>
        <p:nvPr/>
      </p:nvGrpSpPr>
      <p:grpSpPr>
        <a:xfrm>
          <a:off x="0" y="0"/>
          <a:ext cx="0" cy="0"/>
          <a:chOff x="0" y="0"/>
          <a:chExt cx="0" cy="0"/>
        </a:xfrm>
      </p:grpSpPr>
      <p:sp>
        <p:nvSpPr>
          <p:cNvPr id="3" name="文本占位符 2"/>
          <p:cNvSpPr>
            <a:spLocks noGrp="1"/>
          </p:cNvSpPr>
          <p:nvPr>
            <p:ph type="body" idx="1" hasCustomPrompt="1"/>
            <p:custDataLst>
              <p:tags r:id="rId1"/>
            </p:custDataLst>
          </p:nvPr>
        </p:nvSpPr>
        <p:spPr>
          <a:xfrm>
            <a:off x="619125" y="1428115"/>
            <a:ext cx="5334000" cy="381000"/>
          </a:xfrm>
        </p:spPr>
        <p:txBody>
          <a:bodyPr lIns="101600" tIns="38100" rIns="76200" bIns="38100" anchor="t" anchorCtr="0">
            <a:normAutofit/>
          </a:bodyPr>
          <a:lstStyle>
            <a:lvl1pPr marL="0" indent="0" eaLnBrk="1" fontAlgn="auto" latinLnBrk="0" hangingPunct="1">
              <a:lnSpc>
                <a:spcPct val="100000"/>
              </a:lnSpc>
              <a:spcAft>
                <a:spcPts val="0"/>
              </a:spcAft>
              <a:buNone/>
              <a:defRPr sz="2000" b="1" u="none" strike="noStrike" kern="1200" cap="none" spc="200" normalizeH="0" baseline="0">
                <a:solidFill>
                  <a:schemeClr val="tx1">
                    <a:lumMod val="85000"/>
                    <a:lumOff val="15000"/>
                  </a:schemeClr>
                </a:solidFill>
                <a:uFillTx/>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p>
        </p:txBody>
      </p:sp>
      <p:sp>
        <p:nvSpPr>
          <p:cNvPr id="4" name="内容占位符 3"/>
          <p:cNvSpPr>
            <a:spLocks noGrp="1"/>
          </p:cNvSpPr>
          <p:nvPr>
            <p:ph sz="half" idx="2"/>
            <p:custDataLst>
              <p:tags r:id="rId2"/>
            </p:custDataLst>
          </p:nvPr>
        </p:nvSpPr>
        <p:spPr>
          <a:xfrm>
            <a:off x="619125" y="1854200"/>
            <a:ext cx="5334000" cy="4404360"/>
          </a:xfrm>
        </p:spPr>
        <p:txBody>
          <a:bodyPr vert="horz" lIns="101600" tIns="0" rIns="82550" bIns="0" rtlCol="0">
            <a:normAutofit/>
          </a:bodyPr>
          <a:lstStyle>
            <a:lvl1pPr marL="228600" marR="0" lvl="0" indent="-228600" algn="l" defTabSz="914400" rtl="0" eaLnBrk="1" fontAlgn="auto" latinLnBrk="0" hangingPunct="1">
              <a:lnSpc>
                <a:spcPct val="15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1pPr>
            <a:lvl2pPr marL="685800" marR="0" lvl="1" indent="-228600" algn="l" defTabSz="914400" rtl="0" eaLnBrk="1" fontAlgn="auto" latinLnBrk="0" hangingPunct="1">
              <a:lnSpc>
                <a:spcPct val="150000"/>
              </a:lnSpc>
              <a:spcBef>
                <a:spcPts val="0"/>
              </a:spcBef>
              <a:spcAft>
                <a:spcPts val="1000"/>
              </a:spcAft>
              <a:buFont typeface="Wingdings" panose="05000000000000000000" charset="0"/>
              <a:buChar char="l"/>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2pPr>
            <a:lvl3pPr marL="1143000" marR="0" lvl="2" indent="-228600" algn="l" defTabSz="914400" rtl="0" eaLnBrk="1" fontAlgn="auto" latinLnBrk="0" hangingPunct="1">
              <a:lnSpc>
                <a:spcPct val="15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3pPr>
            <a:lvl4pPr marL="1600200" marR="0" lvl="3" indent="-228600" algn="l" defTabSz="914400" rtl="0" eaLnBrk="1" fontAlgn="auto" latinLnBrk="0" hangingPunct="1">
              <a:lnSpc>
                <a:spcPct val="15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4pPr>
            <a:lvl5pPr marL="2057400" marR="0" lvl="4" indent="-228600" algn="l" defTabSz="914400" rtl="0" eaLnBrk="1" fontAlgn="auto" latinLnBrk="0" hangingPunct="1">
              <a:lnSpc>
                <a:spcPct val="15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5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5" name="文本占位符 4"/>
          <p:cNvSpPr>
            <a:spLocks noGrp="1"/>
          </p:cNvSpPr>
          <p:nvPr>
            <p:ph type="body" sz="quarter" idx="3" hasCustomPrompt="1"/>
            <p:custDataLst>
              <p:tags r:id="rId3"/>
            </p:custDataLst>
          </p:nvPr>
        </p:nvSpPr>
        <p:spPr>
          <a:xfrm>
            <a:off x="6235700" y="1428115"/>
            <a:ext cx="5344160" cy="381000"/>
          </a:xfrm>
        </p:spPr>
        <p:txBody>
          <a:bodyPr vert="horz" lIns="101600" tIns="38100" rIns="76200" bIns="38100" rtlCol="0" anchor="t" anchorCtr="0">
            <a:norm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1" i="0" u="none" strike="noStrike" kern="1200" cap="none" spc="200" normalizeH="0" baseline="0" noProof="1" dirty="0">
                <a:solidFill>
                  <a:schemeClr val="tx1">
                    <a:lumMod val="85000"/>
                    <a:lumOff val="15000"/>
                  </a:schemeClr>
                </a:solidFill>
                <a:uFillTx/>
                <a:latin typeface="+mn-lt"/>
                <a:ea typeface="+mn-ea"/>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p>
        </p:txBody>
      </p:sp>
      <p:sp>
        <p:nvSpPr>
          <p:cNvPr id="6" name="内容占位符 5"/>
          <p:cNvSpPr>
            <a:spLocks noGrp="1"/>
          </p:cNvSpPr>
          <p:nvPr>
            <p:ph sz="quarter" idx="4"/>
            <p:custDataLst>
              <p:tags r:id="rId4"/>
            </p:custDataLst>
          </p:nvPr>
        </p:nvSpPr>
        <p:spPr>
          <a:xfrm>
            <a:off x="6235700" y="1854200"/>
            <a:ext cx="5344160" cy="4404360"/>
          </a:xfrm>
        </p:spPr>
        <p:txBody>
          <a:bodyPr vert="horz" lIns="101600" tIns="0" rIns="82550" bIns="0" rtlCol="0">
            <a:normAutofit/>
          </a:bodyPr>
          <a:lstStyle>
            <a:lvl1pPr marL="228600" marR="0" lvl="0" indent="-228600" algn="l" defTabSz="914400" rtl="0" eaLnBrk="1" fontAlgn="auto" latinLnBrk="0" hangingPunct="1">
              <a:lnSpc>
                <a:spcPct val="15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1pPr>
            <a:lvl2pPr marL="685800" marR="0" lvl="1" indent="-228600" algn="l" defTabSz="914400" rtl="0" eaLnBrk="1" fontAlgn="auto" latinLnBrk="0" hangingPunct="1">
              <a:lnSpc>
                <a:spcPct val="150000"/>
              </a:lnSpc>
              <a:spcBef>
                <a:spcPts val="0"/>
              </a:spcBef>
              <a:spcAft>
                <a:spcPts val="1000"/>
              </a:spcAft>
              <a:buFont typeface="Wingdings" panose="05000000000000000000" charset="0"/>
              <a:buChar char="l"/>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2pPr>
            <a:lvl3pPr marL="1143000" marR="0" lvl="2" indent="-228600" algn="l" defTabSz="914400" rtl="0" eaLnBrk="1" fontAlgn="auto" latinLnBrk="0" hangingPunct="1">
              <a:lnSpc>
                <a:spcPct val="15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3pPr>
            <a:lvl4pPr marL="1600200" marR="0" lvl="3" indent="-228600" algn="l" defTabSz="914400" rtl="0" eaLnBrk="1" fontAlgn="auto" latinLnBrk="0" hangingPunct="1">
              <a:lnSpc>
                <a:spcPct val="15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4pPr>
            <a:lvl5pPr marL="2057400" marR="0" lvl="4" indent="-228600" algn="l" defTabSz="914400" rtl="0" eaLnBrk="1" fontAlgn="auto" latinLnBrk="0" hangingPunct="1">
              <a:lnSpc>
                <a:spcPct val="15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5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11" name="标题 10"/>
          <p:cNvSpPr>
            <a:spLocks noGrp="1"/>
          </p:cNvSpPr>
          <p:nvPr>
            <p:ph type="title"/>
            <p:custDataLst>
              <p:tags r:id="rId5"/>
            </p:custDataLst>
          </p:nvPr>
        </p:nvSpPr>
        <p:spPr>
          <a:xfrm>
            <a:off x="610870" y="625475"/>
            <a:ext cx="10970895" cy="706755"/>
          </a:xfrm>
        </p:spPr>
        <p:txBody>
          <a:bodyPr vert="horz" lIns="101600" tIns="38100" rIns="76200" bIns="38100" rtlCol="0" anchor="ctr" anchorCtr="0">
            <a:normAutofit/>
          </a:bodyPr>
          <a:lstStyle>
            <a:lvl1pPr marL="0" marR="0" algn="l" defTabSz="914400" rtl="0" eaLnBrk="1" fontAlgn="auto" latinLnBrk="0" hangingPunct="1">
              <a:lnSpc>
                <a:spcPct val="100000"/>
              </a:lnSpc>
              <a:buNone/>
              <a:defRPr kumimoji="0" lang="zh-CN" altLang="en-US" sz="3600" b="1" i="0" u="none" strike="noStrike" kern="1200" cap="none" spc="200" normalizeH="0" baseline="0" noProof="1" dirty="0">
                <a:solidFill>
                  <a:schemeClr val="tx1">
                    <a:lumMod val="85000"/>
                    <a:lumOff val="15000"/>
                  </a:schemeClr>
                </a:solidFill>
                <a:uFillTx/>
                <a:latin typeface="+mj-lt"/>
                <a:ea typeface="+mj-ea"/>
                <a:cs typeface="+mj-cs"/>
                <a:sym typeface="+mn-ea"/>
              </a:defRPr>
            </a:lvl1pPr>
          </a:lstStyle>
          <a:p>
            <a:pPr lvl="0"/>
            <a:r>
              <a:rPr dirty="0">
                <a:sym typeface="+mn-ea"/>
              </a:rPr>
              <a:t>单击此处编辑母版标题样式</a:t>
            </a:r>
          </a:p>
        </p:txBody>
      </p:sp>
      <p:sp>
        <p:nvSpPr>
          <p:cNvPr id="7" name="日期占位符 3"/>
          <p:cNvSpPr>
            <a:spLocks noGrp="1"/>
          </p:cNvSpPr>
          <p:nvPr>
            <p:ph type="dt" sz="half" idx="10"/>
            <p:custDataLst>
              <p:tags r:id="rId6"/>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8" name="页脚占位符 4"/>
          <p:cNvSpPr>
            <a:spLocks noGrp="1"/>
          </p:cNvSpPr>
          <p:nvPr>
            <p:ph type="ftr" sz="quarter" idx="11"/>
            <p:custDataLst>
              <p:tags r:id="rId7"/>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9" name="灯片编号占位符 5"/>
          <p:cNvSpPr>
            <a:spLocks noGrp="1"/>
          </p:cNvSpPr>
          <p:nvPr>
            <p:ph type="sldNum" sz="quarter" idx="12"/>
            <p:custDataLst>
              <p:tags r:id="rId8"/>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chemeClr val="bg2"/>
        </a:solidFill>
        <a:effectLst/>
      </p:bgPr>
    </p:bg>
    <p:spTree>
      <p:nvGrpSpPr>
        <p:cNvPr id="1" name=""/>
        <p:cNvGrpSpPr/>
        <p:nvPr/>
      </p:nvGrpSpPr>
      <p:grpSpPr>
        <a:xfrm>
          <a:off x="0" y="0"/>
          <a:ext cx="0" cy="0"/>
          <a:chOff x="0" y="0"/>
          <a:chExt cx="0" cy="0"/>
        </a:xfrm>
      </p:grpSpPr>
      <p:sp>
        <p:nvSpPr>
          <p:cNvPr id="11" name="标题 10"/>
          <p:cNvSpPr>
            <a:spLocks noGrp="1"/>
          </p:cNvSpPr>
          <p:nvPr>
            <p:ph type="title"/>
            <p:custDataLst>
              <p:tags r:id="rId1"/>
            </p:custDataLst>
          </p:nvPr>
        </p:nvSpPr>
        <p:spPr>
          <a:xfrm>
            <a:off x="610870" y="625475"/>
            <a:ext cx="10970895" cy="706755"/>
          </a:xfrm>
        </p:spPr>
        <p:txBody>
          <a:bodyPr vert="horz" lIns="101600" tIns="38100" rIns="76200" bIns="38100" rtlCol="0" anchor="ctr" anchorCtr="0">
            <a:normAutofit/>
          </a:bodyPr>
          <a:lstStyle>
            <a:lvl1pPr marL="0" marR="0" algn="l" defTabSz="914400" rtl="0" eaLnBrk="1" fontAlgn="auto" latinLnBrk="0" hangingPunct="1">
              <a:lnSpc>
                <a:spcPct val="100000"/>
              </a:lnSpc>
              <a:buNone/>
              <a:defRPr kumimoji="0" lang="zh-CN" altLang="en-US" sz="3600" b="1" i="0" u="none" strike="noStrike" kern="1200" cap="none" spc="200" normalizeH="0" baseline="0" noProof="1" dirty="0">
                <a:solidFill>
                  <a:schemeClr val="tx1">
                    <a:lumMod val="75000"/>
                    <a:lumOff val="25000"/>
                  </a:schemeClr>
                </a:solidFill>
                <a:uFillTx/>
                <a:latin typeface="+mj-lt"/>
                <a:ea typeface="+mj-ea"/>
                <a:cs typeface="+mj-cs"/>
                <a:sym typeface="+mn-ea"/>
              </a:defRPr>
            </a:lvl1pPr>
          </a:lstStyle>
          <a:p>
            <a:pPr lvl="0"/>
            <a:r>
              <a:rPr dirty="0">
                <a:sym typeface="+mn-ea"/>
              </a:rPr>
              <a:t>单击此处编辑母版标题样式</a:t>
            </a:r>
          </a:p>
        </p:txBody>
      </p:sp>
      <p:sp>
        <p:nvSpPr>
          <p:cNvPr id="4" name="日期占位符 3"/>
          <p:cNvSpPr>
            <a:spLocks noGrp="1"/>
          </p:cNvSpPr>
          <p:nvPr>
            <p:ph type="dt" sz="half" idx="2"/>
            <p:custDataLst>
              <p:tags r:id="rId2"/>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3"/>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4"/>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空白">
    <p:bg>
      <p:bgPr>
        <a:solidFill>
          <a:schemeClr val="bg2"/>
        </a:solidFill>
        <a:effectLst/>
      </p:bgPr>
    </p:bg>
    <p:spTree>
      <p:nvGrpSpPr>
        <p:cNvPr id="1" name=""/>
        <p:cNvGrpSpPr/>
        <p:nvPr/>
      </p:nvGrpSpPr>
      <p:grpSpPr>
        <a:xfrm>
          <a:off x="0" y="0"/>
          <a:ext cx="0" cy="0"/>
          <a:chOff x="0" y="0"/>
          <a:chExt cx="0" cy="0"/>
        </a:xfrm>
      </p:grpSpPr>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图片与标题">
    <p:spTree>
      <p:nvGrpSpPr>
        <p:cNvPr id="1" name=""/>
        <p:cNvGrpSpPr/>
        <p:nvPr/>
      </p:nvGrpSpPr>
      <p:grpSpPr>
        <a:xfrm>
          <a:off x="0" y="0"/>
          <a:ext cx="0" cy="0"/>
          <a:chOff x="0" y="0"/>
          <a:chExt cx="0" cy="0"/>
        </a:xfrm>
      </p:grpSpPr>
      <p:sp>
        <p:nvSpPr>
          <p:cNvPr id="2" name="标题 1"/>
          <p:cNvSpPr>
            <a:spLocks noGrp="1"/>
          </p:cNvSpPr>
          <p:nvPr>
            <p:ph type="title"/>
            <p:custDataLst>
              <p:tags r:id="rId1"/>
            </p:custDataLst>
          </p:nvPr>
        </p:nvSpPr>
        <p:spPr>
          <a:xfrm>
            <a:off x="669930" y="443234"/>
            <a:ext cx="10852237" cy="441964"/>
          </a:xfrm>
        </p:spPr>
        <p:txBody>
          <a:bodyPr vert="horz" lIns="101600" tIns="38100" rIns="76200" bIns="38100" rtlCol="0" anchor="t" anchorCtr="0">
            <a:noAutofit/>
          </a:bodyPr>
          <a:lstStyle>
            <a:lvl1pPr marL="0" marR="0" lvl="0" algn="l" defTabSz="914400" rtl="0" eaLnBrk="1" fontAlgn="auto" latinLnBrk="0" hangingPunct="1">
              <a:lnSpc>
                <a:spcPct val="100000"/>
              </a:lnSpc>
              <a:buNone/>
              <a:defRPr kumimoji="0" lang="zh-CN" altLang="en-US" sz="2400" b="1" i="0" u="none" strike="noStrike" kern="1200" cap="none" spc="200" normalizeH="0" baseline="0" noProof="1" dirty="0">
                <a:solidFill>
                  <a:schemeClr val="tx1"/>
                </a:solidFill>
                <a:uFillTx/>
                <a:latin typeface="微软雅黑" panose="020B0503020204020204" pitchFamily="34" charset="-122"/>
                <a:ea typeface="微软雅黑" panose="020B0503020204020204" pitchFamily="34" charset="-122"/>
                <a:cs typeface="+mj-cs"/>
                <a:sym typeface="+mn-ea"/>
              </a:defRPr>
            </a:lvl1pPr>
          </a:lstStyle>
          <a:p>
            <a:pPr lvl="0"/>
            <a:r>
              <a:rPr dirty="0">
                <a:sym typeface="+mn-ea"/>
              </a:rPr>
              <a:t>单击此处编辑母版标题样式</a:t>
            </a:r>
          </a:p>
        </p:txBody>
      </p:sp>
      <p:sp>
        <p:nvSpPr>
          <p:cNvPr id="3" name="图片占位符 2"/>
          <p:cNvSpPr>
            <a:spLocks noGrp="1"/>
          </p:cNvSpPr>
          <p:nvPr>
            <p:ph type="pic" idx="1"/>
            <p:custDataLst>
              <p:tags r:id="rId2"/>
            </p:custDataLst>
          </p:nvPr>
        </p:nvSpPr>
        <p:spPr>
          <a:xfrm>
            <a:off x="669930" y="952508"/>
            <a:ext cx="5283242" cy="5388907"/>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solidFill>
                <a:uFillTx/>
                <a:latin typeface="微软雅黑" panose="020B0503020204020204" pitchFamily="34" charset="-122"/>
                <a:ea typeface="微软雅黑" panose="020B0503020204020204" pitchFamily="3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3"/>
            </p:custDataLst>
          </p:nvPr>
        </p:nvSpPr>
        <p:spPr>
          <a:xfrm>
            <a:off x="6238925" y="952508"/>
            <a:ext cx="5283242" cy="5388907"/>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微软雅黑" panose="020B0503020204020204" pitchFamily="34" charset="-122"/>
                <a:ea typeface="微软雅黑" panose="020B0503020204020204" pitchFamily="34" charset="-122"/>
                <a:cs typeface="+mn-cs"/>
                <a:sym typeface="+mn-ea"/>
              </a:defRPr>
            </a:lvl1pPr>
          </a:lstStyle>
          <a:p>
            <a:pPr lvl="0"/>
            <a:r>
              <a:rPr>
                <a:sym typeface="+mn-ea"/>
              </a:rPr>
              <a:t>单击此处编辑母版文本样式</a:t>
            </a:r>
          </a:p>
        </p:txBody>
      </p:sp>
      <p:sp>
        <p:nvSpPr>
          <p:cNvPr id="5" name="日期占位符 4"/>
          <p:cNvSpPr>
            <a:spLocks noGrp="1"/>
          </p:cNvSpPr>
          <p:nvPr>
            <p:ph type="dt" sz="half" idx="10"/>
            <p:custDataLst>
              <p:tags r:id="rId4"/>
            </p:custDataLst>
          </p:nvPr>
        </p:nvSpPr>
        <p:spPr/>
        <p:txBody>
          <a:bodyPr/>
          <a:lstStyle/>
          <a:p>
            <a:fld id="{9EFD9D74-47D9-4702-A33C-335B63B48DBF}" type="datetimeFigureOut">
              <a:rPr lang="zh-CN" altLang="en-US" smtClean="0"/>
              <a:pPr/>
              <a:t>2024/3/26</a:t>
            </a:fld>
            <a:endParaRPr lang="zh-CN" altLang="en-US" dirty="0"/>
          </a:p>
        </p:txBody>
      </p:sp>
      <p:sp>
        <p:nvSpPr>
          <p:cNvPr id="6" name="页脚占位符 5"/>
          <p:cNvSpPr>
            <a:spLocks noGrp="1"/>
          </p:cNvSpPr>
          <p:nvPr>
            <p:ph type="ftr" sz="quarter" idx="11"/>
            <p:custDataLst>
              <p:tags r:id="rId5"/>
            </p:custDataLst>
          </p:nvPr>
        </p:nvSpPr>
        <p:spPr/>
        <p:txBody>
          <a:bodyPr/>
          <a:lstStyle/>
          <a:p>
            <a:endParaRPr lang="zh-CN" altLang="en-US" dirty="0"/>
          </a:p>
        </p:txBody>
      </p:sp>
      <p:sp>
        <p:nvSpPr>
          <p:cNvPr id="7" name="灯片编号占位符 6"/>
          <p:cNvSpPr>
            <a:spLocks noGrp="1"/>
          </p:cNvSpPr>
          <p:nvPr>
            <p:ph type="sldNum" sz="quarter" idx="12"/>
            <p:custDataLst>
              <p:tags r:id="rId6"/>
            </p:custDataLst>
          </p:nvPr>
        </p:nvSpPr>
        <p:spPr/>
        <p:txBody>
          <a:bodyPr/>
          <a:lstStyle/>
          <a:p>
            <a:fld id="{FABC47A4-756D-490B-A52F-7D9E2C9FC05F}" type="slidenum">
              <a:rPr lang="zh-CN" altLang="en-US" smtClean="0"/>
              <a:pPr/>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bg>
      <p:bgPr>
        <a:solidFill>
          <a:srgbClr val="FFFFFF"/>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1"/>
            </p:custDataLst>
          </p:nvPr>
        </p:nvSpPr>
        <p:spPr>
          <a:xfrm>
            <a:off x="608400" y="608400"/>
            <a:ext cx="10969200" cy="705600"/>
          </a:xfrm>
        </p:spPr>
        <p:txBody>
          <a:bodyPr vert="horz" lIns="90000" tIns="46800" rIns="90000" bIns="46800" rtlCol="0" anchor="ctr" anchorCtr="0">
            <a:normAutofit/>
          </a:bodyPr>
          <a:lstStyle>
            <a:lvl1pPr marL="0" marR="0" algn="l" defTabSz="914400" rtl="0" eaLnBrk="1" fontAlgn="auto" latinLnBrk="0" hangingPunct="1">
              <a:lnSpc>
                <a:spcPct val="100000"/>
              </a:lnSpc>
              <a:buNone/>
              <a:defRPr kumimoji="0" lang="zh-CN" altLang="en-US" sz="36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dirty="0">
                <a:sym typeface="+mn-ea"/>
              </a:rPr>
              <a:t>单击此处编辑母版标题样式</a:t>
            </a:r>
          </a:p>
        </p:txBody>
      </p:sp>
      <p:sp>
        <p:nvSpPr>
          <p:cNvPr id="3" name="内容占位符 2"/>
          <p:cNvSpPr>
            <a:spLocks noGrp="1"/>
          </p:cNvSpPr>
          <p:nvPr>
            <p:ph idx="1"/>
            <p:custDataLst>
              <p:tags r:id="rId2"/>
            </p:custDataLst>
          </p:nvPr>
        </p:nvSpPr>
        <p:spPr>
          <a:xfrm>
            <a:off x="608400" y="1490400"/>
            <a:ext cx="10969200" cy="4759200"/>
          </a:xfrm>
        </p:spPr>
        <p:txBody>
          <a:bodyPr vert="horz" lIns="90000" tIns="46800" rIns="90000" bIns="4680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8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2pPr>
            <a:lvl3pPr marL="1143000" marR="0" lvl="2" indent="-228600" algn="l" defTabSz="914400" rtl="0" eaLnBrk="1" fontAlgn="auto" latinLnBrk="0" hangingPunct="1">
              <a:lnSpc>
                <a:spcPct val="12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3pPr>
            <a:lvl4pPr marL="1600200" marR="0" lvl="3" indent="-228600" algn="l" defTabSz="914400" rtl="0" eaLnBrk="1" fontAlgn="auto" latinLnBrk="0" hangingPunct="1">
              <a:lnSpc>
                <a:spcPct val="120000"/>
              </a:lnSpc>
              <a:spcBef>
                <a:spcPts val="0"/>
              </a:spcBef>
              <a:spcAft>
                <a:spcPts val="300"/>
              </a:spcAft>
              <a:buFont typeface="Wingdings" panose="05000000000000000000"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4pPr>
            <a:lvl5pPr marL="2057400" marR="0" lvl="4" indent="-228600" algn="l" defTabSz="914400" rtl="0" eaLnBrk="1" fontAlgn="auto" latinLnBrk="0" hangingPunct="1">
              <a:lnSpc>
                <a:spcPct val="120000"/>
              </a:lnSpc>
              <a:spcBef>
                <a:spcPts val="0"/>
              </a:spcBef>
              <a:spcAft>
                <a:spcPts val="300"/>
              </a:spcAft>
              <a:buFont typeface="Arial" panose="020B0604020202020204" pitchFamily="34"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5pPr>
            <a:lvl6pPr marL="2286000" indent="0">
              <a:buNone/>
              <a:defRPr/>
            </a:lvl6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4" name="日期占位符 3"/>
          <p:cNvSpPr>
            <a:spLocks noGrp="1"/>
          </p:cNvSpPr>
          <p:nvPr>
            <p:ph type="dt" sz="half" idx="10"/>
            <p:custDataLst>
              <p:tags r:id="rId3"/>
            </p:custDataLst>
          </p:nvPr>
        </p:nvSpPr>
        <p:spPr/>
        <p:txBody>
          <a:body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11"/>
            <p:custDataLst>
              <p:tags r:id="rId4"/>
            </p:custDataLst>
          </p:nvPr>
        </p:nvSpPr>
        <p:spPr/>
        <p:txBody>
          <a:bodyPr/>
          <a:lstStyle/>
          <a:p>
            <a:endParaRPr lang="zh-CN" altLang="en-US"/>
          </a:p>
        </p:txBody>
      </p:sp>
      <p:sp>
        <p:nvSpPr>
          <p:cNvPr id="6" name="灯片编号占位符 5"/>
          <p:cNvSpPr>
            <a:spLocks noGrp="1"/>
          </p:cNvSpPr>
          <p:nvPr>
            <p:ph type="sldNum" sz="quarter" idx="12"/>
            <p:custDataLst>
              <p:tags r:id="rId5"/>
            </p:custDataLst>
          </p:nvPr>
        </p:nvSpPr>
        <p:spPr/>
        <p:txBody>
          <a:bodyPr/>
          <a:lstStyle/>
          <a:p>
            <a:fld id="{49AE70B2-8BF9-45C0-BB95-33D1B9D3A854}" type="slidenum">
              <a:rPr lang="zh-CN" altLang="en-US" smtClean="0"/>
              <a:pPr/>
              <a:t>‹#›</a:t>
            </a:fld>
            <a:endParaRPr lang="zh-CN"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chemeClr val="bg2"/>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hasCustomPrompt="1"/>
            <p:custDataLst>
              <p:tags r:id="rId1"/>
            </p:custDataLst>
          </p:nvPr>
        </p:nvSpPr>
        <p:spPr>
          <a:xfrm>
            <a:off x="10234930" y="914400"/>
            <a:ext cx="1042670" cy="5029200"/>
          </a:xfrm>
        </p:spPr>
        <p:txBody>
          <a:bodyPr vert="eaVert" lIns="90170" tIns="46990" rIns="90170" bIns="46990" rtlCol="0" anchor="ctr" anchorCtr="0">
            <a:normAutofit/>
          </a:bodyPr>
          <a:lstStyle>
            <a:lvl1pPr marL="0" marR="0" lvl="0" algn="l" defTabSz="914400" rtl="0" eaLnBrk="1" fontAlgn="auto" latinLnBrk="0" hangingPunct="1">
              <a:lnSpc>
                <a:spcPct val="100000"/>
              </a:lnSpc>
              <a:spcAft>
                <a:spcPts val="0"/>
              </a:spcAft>
              <a:buNone/>
              <a:defRPr kumimoji="0" lang="zh-CN" altLang="en-US" sz="2800" b="1" i="0" u="none" strike="noStrike" kern="1200" cap="none" spc="200" normalizeH="0" baseline="0" noProof="1" dirty="0">
                <a:solidFill>
                  <a:schemeClr val="tx1">
                    <a:lumMod val="85000"/>
                    <a:lumOff val="15000"/>
                  </a:schemeClr>
                </a:solidFill>
                <a:uFillTx/>
                <a:latin typeface="+mj-lt"/>
                <a:ea typeface="+mj-ea"/>
                <a:cs typeface="+mj-cs"/>
                <a:sym typeface="+mn-ea"/>
              </a:defRPr>
            </a:lvl1pPr>
          </a:lstStyle>
          <a:p>
            <a:pPr lvl="0"/>
            <a:r>
              <a:rPr>
                <a:sym typeface="+mn-ea"/>
              </a:rPr>
              <a:t>单击此处编辑标题</a:t>
            </a:r>
          </a:p>
        </p:txBody>
      </p:sp>
      <p:sp>
        <p:nvSpPr>
          <p:cNvPr id="3" name="竖排文字占位符 2"/>
          <p:cNvSpPr>
            <a:spLocks noGrp="1"/>
          </p:cNvSpPr>
          <p:nvPr>
            <p:ph type="body" orient="vert" idx="1" hasCustomPrompt="1"/>
            <p:custDataLst>
              <p:tags r:id="rId2"/>
            </p:custDataLst>
          </p:nvPr>
        </p:nvSpPr>
        <p:spPr>
          <a:xfrm>
            <a:off x="913765" y="914399"/>
            <a:ext cx="9170035" cy="5028565"/>
          </a:xfrm>
        </p:spPr>
        <p:txBody>
          <a:bodyPr vert="eaVert" lIns="46990" tIns="46990" rIns="46990" bIns="46990">
            <a:normAutofit/>
          </a:bodyPr>
          <a:lstStyle>
            <a:lvl1pPr indent="0" eaLnBrk="1" fontAlgn="auto" latinLnBrk="0" hangingPunct="1">
              <a:buFont typeface="Wingdings" panose="05000000000000000000" charset="0"/>
              <a:buChar char="l"/>
              <a:defRPr>
                <a:solidFill>
                  <a:schemeClr val="tx1">
                    <a:lumMod val="65000"/>
                    <a:lumOff val="35000"/>
                  </a:schemeClr>
                </a:solidFill>
              </a:defRPr>
            </a:lvl1pPr>
            <a:lvl2pPr indent="0" eaLnBrk="1" fontAlgn="auto" latinLnBrk="0" hangingPunct="1">
              <a:buFont typeface="Wingdings" panose="05000000000000000000" charset="0"/>
              <a:buChar char="l"/>
              <a:defRPr>
                <a:solidFill>
                  <a:schemeClr val="tx1">
                    <a:lumMod val="65000"/>
                    <a:lumOff val="35000"/>
                  </a:schemeClr>
                </a:solidFill>
              </a:defRPr>
            </a:lvl2pPr>
            <a:lvl3pPr indent="0" eaLnBrk="1" fontAlgn="auto" latinLnBrk="0" hangingPunct="1">
              <a:buFont typeface="Wingdings" panose="05000000000000000000" charset="0"/>
              <a:buChar char="l"/>
              <a:defRPr>
                <a:solidFill>
                  <a:schemeClr val="tx1">
                    <a:lumMod val="65000"/>
                    <a:lumOff val="35000"/>
                  </a:schemeClr>
                </a:solidFill>
              </a:defRPr>
            </a:lvl3pPr>
            <a:lvl4pPr indent="0" eaLnBrk="1" fontAlgn="auto" latinLnBrk="0" hangingPunct="1">
              <a:buFont typeface="Wingdings" panose="05000000000000000000" charset="0"/>
              <a:buChar char="l"/>
              <a:defRPr>
                <a:solidFill>
                  <a:schemeClr val="tx1">
                    <a:lumMod val="65000"/>
                    <a:lumOff val="35000"/>
                  </a:schemeClr>
                </a:solidFill>
              </a:defRPr>
            </a:lvl4pPr>
            <a:lvl5pPr indent="0" eaLnBrk="1" fontAlgn="auto" latinLnBrk="0" hangingPunct="1">
              <a:buFont typeface="Wingdings" panose="05000000000000000000" charset="0"/>
              <a:buChar char="l"/>
              <a:defRPr>
                <a:solidFill>
                  <a:schemeClr val="tx1">
                    <a:lumMod val="65000"/>
                    <a:lumOff val="35000"/>
                  </a:schemeClr>
                </a:solidFill>
              </a:defRPr>
            </a:lvl5pPr>
          </a:lstStyle>
          <a:p>
            <a:pPr lvl="0"/>
            <a:r>
              <a:rPr lang="zh-CN" altLang="en-US" dirty="0"/>
              <a:t> 单击此处编辑文本</a:t>
            </a:r>
          </a:p>
          <a:p>
            <a:pPr lvl="1"/>
            <a:r>
              <a:rPr lang="zh-CN" altLang="en-US" dirty="0"/>
              <a:t> 第二级</a:t>
            </a:r>
          </a:p>
          <a:p>
            <a:pPr lvl="2"/>
            <a:r>
              <a:rPr lang="zh-CN" altLang="en-US" dirty="0"/>
              <a:t> 第三级</a:t>
            </a:r>
          </a:p>
          <a:p>
            <a:pPr lvl="3"/>
            <a:r>
              <a:rPr lang="zh-CN" altLang="en-US" dirty="0"/>
              <a:t> 第四级</a:t>
            </a:r>
          </a:p>
          <a:p>
            <a:pPr lvl="4"/>
            <a:r>
              <a:rPr lang="zh-CN" altLang="en-US" dirty="0"/>
              <a:t> 第五级</a:t>
            </a:r>
          </a:p>
        </p:txBody>
      </p:sp>
      <p:sp>
        <p:nvSpPr>
          <p:cNvPr id="4" name="日期占位符 3"/>
          <p:cNvSpPr>
            <a:spLocks noGrp="1"/>
          </p:cNvSpPr>
          <p:nvPr>
            <p:ph type="dt" sz="half" idx="2"/>
            <p:custDataLst>
              <p:tags r:id="rId3"/>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4"/>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5"/>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内容">
    <p:bg>
      <p:bgPr>
        <a:solidFill>
          <a:schemeClr val="bg2"/>
        </a:solidFill>
        <a:effectLst/>
      </p:bgPr>
    </p:bg>
    <p:spTree>
      <p:nvGrpSpPr>
        <p:cNvPr id="1" name=""/>
        <p:cNvGrpSpPr/>
        <p:nvPr/>
      </p:nvGrpSpPr>
      <p:grpSpPr>
        <a:xfrm>
          <a:off x="0" y="0"/>
          <a:ext cx="0" cy="0"/>
          <a:chOff x="0" y="0"/>
          <a:chExt cx="0" cy="0"/>
        </a:xfrm>
      </p:grpSpPr>
      <p:sp>
        <p:nvSpPr>
          <p:cNvPr id="8" name="内容占位符 7"/>
          <p:cNvSpPr>
            <a:spLocks noGrp="1"/>
          </p:cNvSpPr>
          <p:nvPr>
            <p:ph idx="1"/>
            <p:custDataLst>
              <p:tags r:id="rId1"/>
            </p:custDataLst>
          </p:nvPr>
        </p:nvSpPr>
        <p:spPr>
          <a:xfrm>
            <a:off x="611505" y="775335"/>
            <a:ext cx="10968990" cy="5481955"/>
          </a:xfrm>
        </p:spPr>
        <p:txBody>
          <a:bodyPr vert="horz" lIns="90170" tIns="46990" rIns="90170" bIns="46990" rtlCol="0">
            <a:normAutofit/>
          </a:bodyPr>
          <a:lstStyle>
            <a:lvl1pPr marL="228600" marR="0" lvl="0" indent="-228600" algn="l" defTabSz="914400" rtl="0" eaLnBrk="1" fontAlgn="auto" latinLnBrk="0" hangingPunct="1">
              <a:lnSpc>
                <a:spcPct val="13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Wingdings" panose="05000000000000000000" charset="0"/>
              <a:buChar char="l"/>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Wingdings" panose="05000000000000000000" charset="0"/>
              <a:buChar char="l"/>
              <a:defRPr kumimoji="0" lang="zh-CN" altLang="en-US" sz="1600" b="0" i="0" u="none" strike="noStrike" kern="1200" cap="none" spc="150" normalizeH="0" baseline="0" noProof="1" dirty="0">
                <a:solidFill>
                  <a:schemeClr val="tx1">
                    <a:lumMod val="65000"/>
                    <a:lumOff val="35000"/>
                  </a:schemeClr>
                </a:solidFill>
                <a:uFillTx/>
                <a:latin typeface="+mn-lt"/>
                <a:ea typeface="+mn-ea"/>
                <a:cs typeface="+mn-cs"/>
                <a:sym typeface="+mn-ea"/>
              </a:defRPr>
            </a:lvl5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4" name="日期占位符 3"/>
          <p:cNvSpPr>
            <a:spLocks noGrp="1"/>
          </p:cNvSpPr>
          <p:nvPr>
            <p:ph type="dt" sz="half" idx="2"/>
            <p:custDataLst>
              <p:tags r:id="rId2"/>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3"/>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4"/>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末尾幻灯片">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1"/>
            </p:custDataLst>
          </p:nvPr>
        </p:nvSpPr>
        <p:spPr>
          <a:xfrm>
            <a:off x="2209802" y="2576987"/>
            <a:ext cx="7772398" cy="1271113"/>
          </a:xfrm>
        </p:spPr>
        <p:txBody>
          <a:bodyPr vert="horz" wrap="square" lIns="90170" tIns="46990" rIns="90170" bIns="46990" rtlCol="0" anchor="b" anchorCtr="0">
            <a:normAutofit/>
          </a:bodyPr>
          <a:lstStyle>
            <a:lvl1pPr marL="0" marR="0" algn="ctr" defTabSz="914400" rtl="0" eaLnBrk="1" fontAlgn="auto" latinLnBrk="0" hangingPunct="1">
              <a:lnSpc>
                <a:spcPct val="100000"/>
              </a:lnSpc>
              <a:buNone/>
              <a:defRPr kumimoji="0" lang="zh-CN" altLang="en-US" sz="6000" b="1" i="0" u="none" strike="noStrike" kern="1200" cap="none" spc="800" normalizeH="0" baseline="0" noProof="1" dirty="0">
                <a:solidFill>
                  <a:schemeClr val="tx1"/>
                </a:solidFill>
                <a:effectLst/>
                <a:uFillTx/>
                <a:latin typeface="微软雅黑" panose="020B0503020204020204" pitchFamily="34" charset="-122"/>
                <a:ea typeface="微软雅黑" panose="020B0503020204020204" pitchFamily="34" charset="-122"/>
                <a:cs typeface="+mj-cs"/>
                <a:sym typeface="+mn-ea"/>
              </a:defRPr>
            </a:lvl1pPr>
          </a:lstStyle>
          <a:p>
            <a:pPr lvl="0"/>
            <a:r>
              <a:rPr dirty="0">
                <a:sym typeface="+mn-ea"/>
              </a:rPr>
              <a:t>编辑标题</a:t>
            </a:r>
          </a:p>
        </p:txBody>
      </p:sp>
      <p:sp>
        <p:nvSpPr>
          <p:cNvPr id="4" name="日期占位符 3"/>
          <p:cNvSpPr>
            <a:spLocks noGrp="1"/>
          </p:cNvSpPr>
          <p:nvPr>
            <p:ph type="dt" sz="half" idx="2"/>
            <p:custDataLst>
              <p:tags r:id="rId2"/>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3"/>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4"/>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
        <p:nvSpPr>
          <p:cNvPr id="7" name="文本占位符 6"/>
          <p:cNvSpPr>
            <a:spLocks noGrp="1"/>
          </p:cNvSpPr>
          <p:nvPr>
            <p:ph type="body" sz="quarter" idx="10" hasCustomPrompt="1"/>
            <p:custDataLst>
              <p:tags r:id="rId5"/>
            </p:custDataLst>
          </p:nvPr>
        </p:nvSpPr>
        <p:spPr>
          <a:xfrm>
            <a:off x="2205355" y="3949700"/>
            <a:ext cx="7788910" cy="561975"/>
          </a:xfrm>
        </p:spPr>
        <p:txBody>
          <a:bodyPr anchor="t" anchorCtr="0">
            <a:normAutofit/>
          </a:bodyPr>
          <a:lstStyle>
            <a:lvl1pPr marL="0" indent="0" algn="ctr" eaLnBrk="1" fontAlgn="auto" latinLnBrk="0" hangingPunct="1">
              <a:lnSpc>
                <a:spcPct val="100000"/>
              </a:lnSpc>
              <a:spcAft>
                <a:spcPts val="1500"/>
              </a:spcAft>
              <a:buNone/>
              <a:defRPr sz="2400"/>
            </a:lvl1pPr>
            <a:lvl2pPr marL="457200" indent="0" algn="ctr">
              <a:buNone/>
              <a:defRPr/>
            </a:lvl2pPr>
            <a:lvl3pPr marL="914400" indent="0" algn="ctr">
              <a:buNone/>
              <a:defRPr/>
            </a:lvl3pPr>
            <a:lvl4pPr marL="1371600" indent="0" algn="ctr">
              <a:buNone/>
              <a:defRPr/>
            </a:lvl4pPr>
            <a:lvl5pPr marL="1828800" indent="0" algn="ctr">
              <a:buNone/>
              <a:defRPr/>
            </a:lvl5pPr>
          </a:lstStyle>
          <a:p>
            <a:pPr lvl="0"/>
            <a:r>
              <a:rPr lang="zh-CN" altLang="en-US"/>
              <a:t>单击此处编辑副标题</a:t>
            </a:r>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通用">
    <p:bg>
      <p:bgPr>
        <a:solidFill>
          <a:schemeClr val="bg2"/>
        </a:solidFill>
        <a:effectLst/>
      </p:bgPr>
    </p:bg>
    <p:spTree>
      <p:nvGrpSpPr>
        <p:cNvPr id="1" name=""/>
        <p:cNvGrpSpPr/>
        <p:nvPr/>
      </p:nvGrpSpPr>
      <p:grpSpPr>
        <a:xfrm>
          <a:off x="0" y="0"/>
          <a:ext cx="0" cy="0"/>
          <a:chOff x="0" y="0"/>
          <a:chExt cx="0" cy="0"/>
        </a:xfrm>
      </p:grpSpPr>
      <p:sp>
        <p:nvSpPr>
          <p:cNvPr id="2" name="标题 1"/>
          <p:cNvSpPr>
            <a:spLocks noGrp="1"/>
          </p:cNvSpPr>
          <p:nvPr userDrawn="1">
            <p:ph type="title" hasCustomPrompt="1"/>
            <p:custDataLst>
              <p:tags r:id="rId1"/>
            </p:custDataLst>
          </p:nvPr>
        </p:nvSpPr>
        <p:spPr>
          <a:xfrm>
            <a:off x="838200" y="794326"/>
            <a:ext cx="10515600" cy="540484"/>
          </a:xfrm>
        </p:spPr>
        <p:txBody>
          <a:bodyPr>
            <a:normAutofit/>
          </a:bodyPr>
          <a:lstStyle>
            <a:lvl1pPr>
              <a:defRPr sz="2200" b="1" spc="200" baseline="0">
                <a:solidFill>
                  <a:schemeClr val="tx1">
                    <a:lumMod val="85000"/>
                    <a:lumOff val="15000"/>
                  </a:schemeClr>
                </a:solidFill>
                <a:latin typeface="Arial" panose="020B0604020202020204" pitchFamily="34" charset="0"/>
                <a:ea typeface="微软雅黑" panose="020B0503020204020204" pitchFamily="34" charset="-122"/>
              </a:defRPr>
            </a:lvl1pPr>
          </a:lstStyle>
          <a:p>
            <a:r>
              <a:rPr lang="zh-CN" altLang="en-US" dirty="0"/>
              <a:t>单击此处编辑标题</a:t>
            </a:r>
          </a:p>
        </p:txBody>
      </p:sp>
      <p:sp>
        <p:nvSpPr>
          <p:cNvPr id="3" name="日期占位符 2"/>
          <p:cNvSpPr>
            <a:spLocks noGrp="1"/>
          </p:cNvSpPr>
          <p:nvPr userDrawn="1">
            <p:ph type="dt" sz="half" idx="10"/>
            <p:custDataLst>
              <p:tags r:id="rId2"/>
            </p:custDataLst>
          </p:nvPr>
        </p:nvSpPr>
        <p:spPr/>
        <p:txBody>
          <a:bodyPr/>
          <a:lstStyle>
            <a:lvl1pPr>
              <a:defRPr baseline="0">
                <a:latin typeface="微软雅黑" panose="020B0503020204020204" pitchFamily="34" charset="-122"/>
              </a:defRPr>
            </a:lvl1pPr>
          </a:lstStyle>
          <a:p>
            <a:fld id="{760FBDFE-C587-4B4C-A407-44438C67B59E}" type="datetimeFigureOut">
              <a:rPr lang="zh-CN" altLang="en-US" smtClean="0"/>
              <a:pPr/>
              <a:t>2024/3/26</a:t>
            </a:fld>
            <a:endParaRPr lang="zh-CN" altLang="en-US"/>
          </a:p>
        </p:txBody>
      </p:sp>
      <p:sp>
        <p:nvSpPr>
          <p:cNvPr id="4" name="页脚占位符 3"/>
          <p:cNvSpPr>
            <a:spLocks noGrp="1"/>
          </p:cNvSpPr>
          <p:nvPr userDrawn="1">
            <p:ph type="ftr" sz="quarter" idx="11"/>
            <p:custDataLst>
              <p:tags r:id="rId3"/>
            </p:custDataLst>
          </p:nvPr>
        </p:nvSpPr>
        <p:spPr/>
        <p:txBody>
          <a:bodyPr/>
          <a:lstStyle>
            <a:lvl1pPr>
              <a:defRPr baseline="0">
                <a:latin typeface="微软雅黑" panose="020B0503020204020204" pitchFamily="34" charset="-122"/>
              </a:defRPr>
            </a:lvl1pPr>
          </a:lstStyle>
          <a:p>
            <a:endParaRPr lang="zh-CN" altLang="en-US" dirty="0"/>
          </a:p>
        </p:txBody>
      </p:sp>
      <p:sp>
        <p:nvSpPr>
          <p:cNvPr id="5" name="灯片编号占位符 4"/>
          <p:cNvSpPr>
            <a:spLocks noGrp="1"/>
          </p:cNvSpPr>
          <p:nvPr userDrawn="1">
            <p:ph type="sldNum" sz="quarter" idx="12"/>
            <p:custDataLst>
              <p:tags r:id="rId4"/>
            </p:custDataLst>
          </p:nvPr>
        </p:nvSpPr>
        <p:spPr/>
        <p:txBody>
          <a:bodyPr/>
          <a:lstStyle>
            <a:lvl1pPr>
              <a:defRPr baseline="0">
                <a:latin typeface="微软雅黑" panose="020B0503020204020204" pitchFamily="34" charset="-122"/>
              </a:defRPr>
            </a:lvl1pPr>
          </a:lstStyle>
          <a:p>
            <a:fld id="{49AE70B2-8BF9-45C0-BB95-33D1B9D3A854}" type="slidenum">
              <a:rPr lang="zh-CN" altLang="en-US" smtClean="0"/>
              <a:pPr/>
              <a:t>‹#›</a:t>
            </a:fld>
            <a:endParaRPr lang="zh-CN" altLang="en-US" dirty="0"/>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相框">
    <p:bg>
      <p:bgPr>
        <a:solidFill>
          <a:schemeClr val="bg2">
            <a:lumMod val="95000"/>
          </a:schemeClr>
        </a:solidFill>
        <a:effectLst/>
      </p:bgPr>
    </p:bg>
    <p:spTree>
      <p:nvGrpSpPr>
        <p:cNvPr id="1" name=""/>
        <p:cNvGrpSpPr/>
        <p:nvPr/>
      </p:nvGrpSpPr>
      <p:grpSpPr>
        <a:xfrm>
          <a:off x="0" y="0"/>
          <a:ext cx="0" cy="0"/>
          <a:chOff x="0" y="0"/>
          <a:chExt cx="0" cy="0"/>
        </a:xfrm>
      </p:grpSpPr>
      <p:sp>
        <p:nvSpPr>
          <p:cNvPr id="13" name="矩形 12"/>
          <p:cNvSpPr/>
          <p:nvPr userDrawn="1">
            <p:custDataLst>
              <p:tags r:id="rId1"/>
            </p:custDataLst>
          </p:nvPr>
        </p:nvSpPr>
        <p:spPr>
          <a:xfrm>
            <a:off x="292800" y="304200"/>
            <a:ext cx="11606400" cy="62496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zh-CN">
                <a:solidFill>
                  <a:schemeClr val="lt1"/>
                </a:solidFill>
              </a:defRPr>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zh-CN" altLang="en-US" baseline="0">
              <a:latin typeface="隶书" panose="02010509060101010101" pitchFamily="49" charset="-122"/>
              <a:ea typeface="隶书" panose="02010509060101010101" pitchFamily="49" charset="-122"/>
            </a:endParaRPr>
          </a:p>
        </p:txBody>
      </p:sp>
      <p:sp>
        <p:nvSpPr>
          <p:cNvPr id="2" name="标题 1"/>
          <p:cNvSpPr>
            <a:spLocks noGrp="1"/>
          </p:cNvSpPr>
          <p:nvPr userDrawn="1">
            <p:ph type="title" hasCustomPrompt="1"/>
            <p:custDataLst>
              <p:tags r:id="rId2"/>
            </p:custDataLst>
          </p:nvPr>
        </p:nvSpPr>
        <p:spPr>
          <a:xfrm>
            <a:off x="1281600" y="1249200"/>
            <a:ext cx="9626400" cy="723600"/>
          </a:xfrm>
        </p:spPr>
        <p:txBody>
          <a:bodyPr anchor="ctr">
            <a:normAutofit/>
          </a:bodyPr>
          <a:lstStyle>
            <a:lvl1pPr>
              <a:defRPr sz="3200" b="1" spc="200" baseline="0">
                <a:solidFill>
                  <a:schemeClr val="tx1">
                    <a:lumMod val="85000"/>
                    <a:lumOff val="15000"/>
                  </a:schemeClr>
                </a:solidFill>
                <a:latin typeface="Arial" panose="020B0604020202020204" pitchFamily="34" charset="0"/>
                <a:ea typeface="微软雅黑" panose="020B0503020204020204" pitchFamily="34" charset="-122"/>
              </a:defRPr>
            </a:lvl1pPr>
          </a:lstStyle>
          <a:p>
            <a:r>
              <a:rPr lang="zh-CN" altLang="en-US" dirty="0"/>
              <a:t>单击此处编辑标题</a:t>
            </a:r>
          </a:p>
        </p:txBody>
      </p:sp>
      <p:sp>
        <p:nvSpPr>
          <p:cNvPr id="7" name="内容占位符 6"/>
          <p:cNvSpPr>
            <a:spLocks noGrp="1"/>
          </p:cNvSpPr>
          <p:nvPr userDrawn="1">
            <p:ph sz="quarter" idx="13" hasCustomPrompt="1"/>
            <p:custDataLst>
              <p:tags r:id="rId3"/>
            </p:custDataLst>
          </p:nvPr>
        </p:nvSpPr>
        <p:spPr>
          <a:xfrm>
            <a:off x="1281113" y="2163600"/>
            <a:ext cx="9626600" cy="3445200"/>
          </a:xfrm>
        </p:spPr>
        <p:txBody>
          <a:bodyPr>
            <a:normAutofit/>
          </a:bodyPr>
          <a:lstStyle>
            <a:lvl1pPr>
              <a:defRPr sz="1600" baseline="0">
                <a:solidFill>
                  <a:schemeClr val="tx1">
                    <a:lumMod val="85000"/>
                    <a:lumOff val="15000"/>
                  </a:schemeClr>
                </a:solidFill>
                <a:latin typeface="Arial" panose="020B0604020202020204" pitchFamily="34" charset="0"/>
                <a:ea typeface="微软雅黑" panose="020B0503020204020204" pitchFamily="34" charset="-122"/>
              </a:defRPr>
            </a:lvl1pPr>
            <a:lvl2pPr>
              <a:defRPr baseline="0">
                <a:solidFill>
                  <a:schemeClr val="tx1"/>
                </a:solidFill>
                <a:latin typeface="微软雅黑" panose="020B0503020204020204" pitchFamily="34" charset="-122"/>
                <a:ea typeface="微软雅黑" panose="020B0503020204020204" pitchFamily="34" charset="-122"/>
              </a:defRPr>
            </a:lvl2pPr>
            <a:lvl3pPr>
              <a:defRPr baseline="0">
                <a:solidFill>
                  <a:schemeClr val="tx1"/>
                </a:solidFill>
                <a:latin typeface="微软雅黑" panose="020B0503020204020204" pitchFamily="34" charset="-122"/>
                <a:ea typeface="微软雅黑" panose="020B0503020204020204" pitchFamily="34" charset="-122"/>
              </a:defRPr>
            </a:lvl3pPr>
            <a:lvl4pPr>
              <a:defRPr baseline="0">
                <a:solidFill>
                  <a:schemeClr val="tx1"/>
                </a:solidFill>
                <a:latin typeface="微软雅黑" panose="020B0503020204020204" pitchFamily="34" charset="-122"/>
                <a:ea typeface="微软雅黑" panose="020B0503020204020204" pitchFamily="34" charset="-122"/>
              </a:defRPr>
            </a:lvl4pPr>
            <a:lvl5pPr>
              <a:defRPr baseline="0">
                <a:solidFill>
                  <a:schemeClr val="tx1"/>
                </a:solidFill>
                <a:latin typeface="微软雅黑" panose="020B0503020204020204" pitchFamily="34" charset="-122"/>
                <a:ea typeface="微软雅黑" panose="020B0503020204020204" pitchFamily="34" charset="-122"/>
              </a:defRPr>
            </a:lvl5pPr>
          </a:lstStyle>
          <a:p>
            <a:pPr lvl="0"/>
            <a:r>
              <a:rPr lang="zh-CN" altLang="en-US"/>
              <a:t>单击此处添加文本</a:t>
            </a:r>
            <a:endParaRPr lang="zh-CN" altLang="en-US" dirty="0"/>
          </a:p>
        </p:txBody>
      </p:sp>
      <p:sp>
        <p:nvSpPr>
          <p:cNvPr id="3" name="日期占位符 2"/>
          <p:cNvSpPr>
            <a:spLocks noGrp="1"/>
          </p:cNvSpPr>
          <p:nvPr>
            <p:ph type="dt" sz="half" idx="10"/>
            <p:custDataLst>
              <p:tags r:id="rId4"/>
            </p:custDataLst>
          </p:nvPr>
        </p:nvSpPr>
        <p:spPr/>
        <p:txBody>
          <a:bodyPr/>
          <a:lstStyle>
            <a:lvl1pPr>
              <a:defRPr>
                <a:solidFill>
                  <a:schemeClr val="tx1">
                    <a:lumMod val="85000"/>
                    <a:lumOff val="15000"/>
                  </a:schemeClr>
                </a:solidFill>
              </a:defRPr>
            </a:lvl1pPr>
          </a:lstStyle>
          <a:p>
            <a:fld id="{760FBDFE-C587-4B4C-A407-44438C67B59E}" type="datetimeFigureOut">
              <a:rPr lang="zh-CN" altLang="en-US" smtClean="0"/>
              <a:pPr/>
              <a:t>2024/3/26</a:t>
            </a:fld>
            <a:endParaRPr lang="zh-CN" altLang="en-US"/>
          </a:p>
        </p:txBody>
      </p:sp>
      <p:sp>
        <p:nvSpPr>
          <p:cNvPr id="5" name="灯片编号占位符 4"/>
          <p:cNvSpPr>
            <a:spLocks noGrp="1"/>
          </p:cNvSpPr>
          <p:nvPr userDrawn="1">
            <p:ph type="sldNum" sz="quarter" idx="12"/>
            <p:custDataLst>
              <p:tags r:id="rId5"/>
            </p:custDataLst>
          </p:nvPr>
        </p:nvSpPr>
        <p:spPr/>
        <p:txBody>
          <a:bodyPr/>
          <a:lstStyle>
            <a:lvl1pPr>
              <a:defRPr>
                <a:solidFill>
                  <a:schemeClr val="tx1">
                    <a:lumMod val="85000"/>
                    <a:lumOff val="15000"/>
                  </a:schemeClr>
                </a:solidFill>
              </a:defRPr>
            </a:lvl1pPr>
          </a:lstStyle>
          <a:p>
            <a:fld id="{49AE70B2-8BF9-45C0-BB95-33D1B9D3A854}" type="slidenum">
              <a:rPr lang="zh-CN" altLang="en-US" smtClean="0"/>
              <a:pPr/>
              <a:t>‹#›</a:t>
            </a:fld>
            <a:endParaRPr lang="zh-CN" altLang="en-US" dirty="0"/>
          </a:p>
        </p:txBody>
      </p:sp>
      <p:sp>
        <p:nvSpPr>
          <p:cNvPr id="4" name="页脚占位符 3"/>
          <p:cNvSpPr>
            <a:spLocks noGrp="1"/>
          </p:cNvSpPr>
          <p:nvPr userDrawn="1">
            <p:ph type="ftr" sz="quarter" idx="11"/>
            <p:custDataLst>
              <p:tags r:id="rId6"/>
            </p:custDataLst>
          </p:nvPr>
        </p:nvSpPr>
        <p:spPr/>
        <p:txBody>
          <a:bodyPr/>
          <a:lstStyle>
            <a:lvl1pPr>
              <a:defRPr>
                <a:solidFill>
                  <a:schemeClr val="tx1">
                    <a:lumMod val="85000"/>
                    <a:lumOff val="15000"/>
                  </a:schemeClr>
                </a:solidFill>
              </a:defRPr>
            </a:lvl1pPr>
          </a:lstStyle>
          <a:p>
            <a:endParaRPr lang="zh-CN" altLang="en-US" dirty="0"/>
          </a:p>
        </p:txBody>
      </p:sp>
    </p:spTree>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左右">
    <p:bg>
      <p:bgPr>
        <a:solidFill>
          <a:schemeClr val="bg2"/>
        </a:solidFill>
        <a:effectLst/>
      </p:bgPr>
    </p:bg>
    <p:spTree>
      <p:nvGrpSpPr>
        <p:cNvPr id="1" name=""/>
        <p:cNvGrpSpPr/>
        <p:nvPr/>
      </p:nvGrpSpPr>
      <p:grpSpPr>
        <a:xfrm>
          <a:off x="0" y="0"/>
          <a:ext cx="0" cy="0"/>
          <a:chOff x="0" y="0"/>
          <a:chExt cx="0" cy="0"/>
        </a:xfrm>
      </p:grpSpPr>
      <p:sp>
        <p:nvSpPr>
          <p:cNvPr id="13" name="矩形 12"/>
          <p:cNvSpPr/>
          <p:nvPr userDrawn="1">
            <p:custDataLst>
              <p:tags r:id="rId1"/>
            </p:custDataLst>
          </p:nvPr>
        </p:nvSpPr>
        <p:spPr>
          <a:xfrm>
            <a:off x="0" y="0"/>
            <a:ext cx="4823460" cy="6858635"/>
          </a:xfrm>
          <a:prstGeom prst="rect">
            <a:avLst/>
          </a:prstGeom>
          <a:solidFill>
            <a:schemeClr val="bg1">
              <a:lumMod val="95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dirty="0">
              <a:solidFill>
                <a:schemeClr val="tx1">
                  <a:lumMod val="85000"/>
                  <a:lumOff val="15000"/>
                </a:schemeClr>
              </a:solidFill>
              <a:sym typeface="+mn-ea"/>
            </a:endParaRPr>
          </a:p>
        </p:txBody>
      </p:sp>
      <p:sp>
        <p:nvSpPr>
          <p:cNvPr id="2" name="标题 1"/>
          <p:cNvSpPr>
            <a:spLocks noGrp="1"/>
          </p:cNvSpPr>
          <p:nvPr userDrawn="1">
            <p:ph type="title" hasCustomPrompt="1"/>
            <p:custDataLst>
              <p:tags r:id="rId2"/>
            </p:custDataLst>
          </p:nvPr>
        </p:nvSpPr>
        <p:spPr>
          <a:xfrm>
            <a:off x="583200" y="770400"/>
            <a:ext cx="3960000" cy="882000"/>
          </a:xfrm>
        </p:spPr>
        <p:txBody>
          <a:bodyPr anchor="ctr">
            <a:normAutofit/>
          </a:bodyPr>
          <a:lstStyle>
            <a:lvl1pPr>
              <a:defRPr sz="3200" b="1" spc="200" baseline="0">
                <a:solidFill>
                  <a:schemeClr val="tx1">
                    <a:lumMod val="85000"/>
                    <a:lumOff val="15000"/>
                  </a:schemeClr>
                </a:solidFill>
                <a:latin typeface="Arial" panose="020B0604020202020204" pitchFamily="34" charset="0"/>
                <a:ea typeface="微软雅黑" panose="020B0503020204020204" pitchFamily="34" charset="-122"/>
              </a:defRPr>
            </a:lvl1pPr>
          </a:lstStyle>
          <a:p>
            <a:r>
              <a:rPr lang="zh-CN" altLang="en-US" dirty="0"/>
              <a:t>单击编辑标题</a:t>
            </a:r>
          </a:p>
        </p:txBody>
      </p:sp>
      <p:sp>
        <p:nvSpPr>
          <p:cNvPr id="3" name="日期占位符 2"/>
          <p:cNvSpPr>
            <a:spLocks noGrp="1"/>
          </p:cNvSpPr>
          <p:nvPr userDrawn="1">
            <p:ph type="dt" sz="half" idx="10"/>
            <p:custDataLst>
              <p:tags r:id="rId3"/>
            </p:custDataLst>
          </p:nvPr>
        </p:nvSpPr>
        <p:spPr/>
        <p:txBody>
          <a:bodyPr/>
          <a:lstStyle>
            <a:lvl1pPr>
              <a:defRPr>
                <a:solidFill>
                  <a:schemeClr val="tx1">
                    <a:lumMod val="85000"/>
                    <a:lumOff val="15000"/>
                  </a:schemeClr>
                </a:solidFill>
              </a:defRPr>
            </a:lvl1pPr>
          </a:lstStyle>
          <a:p>
            <a:fld id="{760FBDFE-C587-4B4C-A407-44438C67B59E}" type="datetimeFigureOut">
              <a:rPr lang="zh-CN" altLang="en-US" smtClean="0"/>
              <a:pPr/>
              <a:t>2024/3/26</a:t>
            </a:fld>
            <a:endParaRPr lang="zh-CN" altLang="en-US"/>
          </a:p>
        </p:txBody>
      </p:sp>
      <p:sp>
        <p:nvSpPr>
          <p:cNvPr id="4" name="页脚占位符 3"/>
          <p:cNvSpPr>
            <a:spLocks noGrp="1"/>
          </p:cNvSpPr>
          <p:nvPr userDrawn="1">
            <p:ph type="ftr" sz="quarter" idx="11"/>
            <p:custDataLst>
              <p:tags r:id="rId4"/>
            </p:custDataLst>
          </p:nvPr>
        </p:nvSpPr>
        <p:spPr/>
        <p:txBody>
          <a:bodyPr/>
          <a:lstStyle>
            <a:lvl1pPr>
              <a:defRPr>
                <a:solidFill>
                  <a:schemeClr val="tx1">
                    <a:lumMod val="85000"/>
                    <a:lumOff val="15000"/>
                  </a:schemeClr>
                </a:solidFill>
              </a:defRPr>
            </a:lvl1pPr>
          </a:lstStyle>
          <a:p>
            <a:endParaRPr lang="zh-CN" altLang="en-US" dirty="0"/>
          </a:p>
        </p:txBody>
      </p:sp>
      <p:sp>
        <p:nvSpPr>
          <p:cNvPr id="5" name="灯片编号占位符 4"/>
          <p:cNvSpPr>
            <a:spLocks noGrp="1"/>
          </p:cNvSpPr>
          <p:nvPr userDrawn="1">
            <p:ph type="sldNum" sz="quarter" idx="12"/>
            <p:custDataLst>
              <p:tags r:id="rId5"/>
            </p:custDataLst>
          </p:nvPr>
        </p:nvSpPr>
        <p:spPr/>
        <p:txBody>
          <a:bodyPr/>
          <a:lstStyle>
            <a:lvl1pPr>
              <a:defRPr>
                <a:solidFill>
                  <a:schemeClr val="tx1">
                    <a:lumMod val="85000"/>
                    <a:lumOff val="15000"/>
                  </a:schemeClr>
                </a:solidFill>
              </a:defRPr>
            </a:lvl1pPr>
          </a:lstStyle>
          <a:p>
            <a:fld id="{49AE70B2-8BF9-45C0-BB95-33D1B9D3A854}" type="slidenum">
              <a:rPr lang="zh-CN" altLang="en-US" smtClean="0"/>
              <a:pPr/>
              <a:t>‹#›</a:t>
            </a:fld>
            <a:endParaRPr lang="zh-CN" altLang="en-US" dirty="0"/>
          </a:p>
        </p:txBody>
      </p:sp>
      <p:sp>
        <p:nvSpPr>
          <p:cNvPr id="7" name="文本占位符 6"/>
          <p:cNvSpPr>
            <a:spLocks noGrp="1"/>
          </p:cNvSpPr>
          <p:nvPr userDrawn="1">
            <p:ph type="body" sz="quarter" idx="13"/>
            <p:custDataLst>
              <p:tags r:id="rId6"/>
            </p:custDataLst>
          </p:nvPr>
        </p:nvSpPr>
        <p:spPr>
          <a:xfrm>
            <a:off x="586800" y="1764000"/>
            <a:ext cx="3956400" cy="4093200"/>
          </a:xfrm>
        </p:spPr>
        <p:txBody>
          <a:bodyPr>
            <a:normAutofit/>
          </a:bodyPr>
          <a:lstStyle>
            <a:lvl1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vl2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2pPr>
            <a:lvl3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3pPr>
            <a:lvl4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4pPr>
            <a:lvl5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5pPr>
          </a:lstStyle>
          <a:p>
            <a:pPr lvl="0"/>
            <a:r>
              <a:rPr lang="zh-CN" altLang="en-US" dirty="0"/>
              <a:t>单击此处编辑母版文本样式</a:t>
            </a:r>
          </a:p>
          <a:p>
            <a:pPr lvl="1"/>
            <a:r>
              <a:rPr lang="zh-CN" altLang="en-US" dirty="0">
                <a:sym typeface="+mn-ea"/>
              </a:rPr>
              <a:t>第</a:t>
            </a:r>
            <a:r>
              <a:rPr lang="zh-CN" altLang="en-US" dirty="0"/>
              <a:t>二级</a:t>
            </a:r>
          </a:p>
          <a:p>
            <a:pPr lvl="2"/>
            <a:r>
              <a:rPr lang="zh-CN" altLang="en-US" dirty="0">
                <a:sym typeface="+mn-ea"/>
              </a:rPr>
              <a:t>第</a:t>
            </a:r>
            <a:r>
              <a:rPr lang="zh-CN" altLang="en-US" dirty="0"/>
              <a:t>三级</a:t>
            </a:r>
          </a:p>
          <a:p>
            <a:pPr lvl="3"/>
            <a:r>
              <a:rPr lang="zh-CN" altLang="en-US" dirty="0">
                <a:sym typeface="+mn-ea"/>
              </a:rPr>
              <a:t>第</a:t>
            </a:r>
            <a:r>
              <a:rPr lang="zh-CN" altLang="en-US" dirty="0"/>
              <a:t>四级</a:t>
            </a:r>
          </a:p>
          <a:p>
            <a:pPr lvl="4"/>
            <a:r>
              <a:rPr lang="zh-CN" altLang="en-US" dirty="0">
                <a:sym typeface="+mn-ea"/>
              </a:rPr>
              <a:t>第</a:t>
            </a:r>
            <a:r>
              <a:rPr lang="zh-CN" altLang="en-US" dirty="0"/>
              <a:t>五级</a:t>
            </a:r>
          </a:p>
        </p:txBody>
      </p:sp>
      <p:sp>
        <p:nvSpPr>
          <p:cNvPr id="9" name="内容占位符 8"/>
          <p:cNvSpPr>
            <a:spLocks noGrp="1"/>
          </p:cNvSpPr>
          <p:nvPr userDrawn="1">
            <p:ph sz="quarter" idx="14"/>
            <p:custDataLst>
              <p:tags r:id="rId7"/>
            </p:custDataLst>
          </p:nvPr>
        </p:nvSpPr>
        <p:spPr>
          <a:xfrm>
            <a:off x="5101200" y="769938"/>
            <a:ext cx="6480000" cy="5087937"/>
          </a:xfrm>
        </p:spPr>
        <p:txBody>
          <a:bodyPr>
            <a:normAutofit/>
          </a:bodyPr>
          <a:lstStyle>
            <a:lvl1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vl2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2pPr>
            <a:lvl3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3pPr>
            <a:lvl4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4pPr>
            <a:lvl5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5pPr>
          </a:lstStyle>
          <a:p>
            <a:pPr lvl="0"/>
            <a:r>
              <a:rPr lang="zh-CN" altLang="en-US"/>
              <a:t>单击此处编辑母版文本样式</a:t>
            </a:r>
          </a:p>
          <a:p>
            <a:pPr lvl="1"/>
            <a:r>
              <a:rPr lang="zh-CN" altLang="en-US">
                <a:sym typeface="+mn-ea"/>
              </a:rPr>
              <a:t>第</a:t>
            </a:r>
            <a:r>
              <a:rPr lang="zh-CN" altLang="en-US"/>
              <a:t>二级</a:t>
            </a:r>
          </a:p>
          <a:p>
            <a:pPr lvl="2"/>
            <a:r>
              <a:rPr lang="zh-CN" altLang="en-US">
                <a:sym typeface="+mn-ea"/>
              </a:rPr>
              <a:t>第</a:t>
            </a:r>
            <a:r>
              <a:rPr lang="zh-CN" altLang="en-US"/>
              <a:t>三级</a:t>
            </a:r>
          </a:p>
          <a:p>
            <a:pPr lvl="3"/>
            <a:r>
              <a:rPr lang="zh-CN" altLang="en-US">
                <a:sym typeface="+mn-ea"/>
              </a:rPr>
              <a:t>第</a:t>
            </a:r>
            <a:r>
              <a:rPr lang="zh-CN" altLang="en-US"/>
              <a:t>四级</a:t>
            </a:r>
          </a:p>
          <a:p>
            <a:pPr lvl="4"/>
            <a:r>
              <a:rPr lang="zh-CN" altLang="en-US">
                <a:sym typeface="+mn-ea"/>
              </a:rPr>
              <a:t>第</a:t>
            </a:r>
            <a:r>
              <a:rPr lang="zh-CN" altLang="en-US"/>
              <a:t>五级</a:t>
            </a:r>
            <a:endParaRPr lang="zh-CN" altLang="en-US" dirty="0"/>
          </a:p>
        </p:txBody>
      </p:sp>
    </p:spTree>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上下">
    <p:bg>
      <p:bgPr>
        <a:solidFill>
          <a:schemeClr val="bg2"/>
        </a:solidFill>
        <a:effectLst/>
      </p:bgPr>
    </p:bg>
    <p:spTree>
      <p:nvGrpSpPr>
        <p:cNvPr id="1" name=""/>
        <p:cNvGrpSpPr/>
        <p:nvPr/>
      </p:nvGrpSpPr>
      <p:grpSpPr>
        <a:xfrm>
          <a:off x="0" y="0"/>
          <a:ext cx="0" cy="0"/>
          <a:chOff x="0" y="0"/>
          <a:chExt cx="0" cy="0"/>
        </a:xfrm>
      </p:grpSpPr>
      <p:sp>
        <p:nvSpPr>
          <p:cNvPr id="13" name="矩形 12"/>
          <p:cNvSpPr/>
          <p:nvPr userDrawn="1">
            <p:custDataLst>
              <p:tags r:id="rId1"/>
            </p:custDataLst>
          </p:nvPr>
        </p:nvSpPr>
        <p:spPr>
          <a:xfrm>
            <a:off x="0" y="0"/>
            <a:ext cx="12192000" cy="2664000"/>
          </a:xfrm>
          <a:prstGeom prst="rect">
            <a:avLst/>
          </a:prstGeom>
          <a:solidFill>
            <a:schemeClr val="bg1">
              <a:lumMod val="95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solidFill>
                <a:schemeClr val="tx1">
                  <a:lumMod val="85000"/>
                  <a:lumOff val="15000"/>
                </a:schemeClr>
              </a:solidFill>
              <a:sym typeface="+mn-ea"/>
            </a:endParaRPr>
          </a:p>
        </p:txBody>
      </p:sp>
      <p:sp>
        <p:nvSpPr>
          <p:cNvPr id="2" name="标题 1"/>
          <p:cNvSpPr>
            <a:spLocks noGrp="1"/>
          </p:cNvSpPr>
          <p:nvPr userDrawn="1">
            <p:ph type="title"/>
            <p:custDataLst>
              <p:tags r:id="rId2"/>
            </p:custDataLst>
          </p:nvPr>
        </p:nvSpPr>
        <p:spPr>
          <a:xfrm>
            <a:off x="612000" y="781200"/>
            <a:ext cx="10976400" cy="626400"/>
          </a:xfrm>
        </p:spPr>
        <p:txBody>
          <a:bodyPr anchor="ctr">
            <a:normAutofit/>
          </a:bodyPr>
          <a:lstStyle>
            <a:lvl1pPr algn="ctr">
              <a:defRPr sz="3600" b="1" spc="200" baseline="0">
                <a:solidFill>
                  <a:schemeClr val="tx1">
                    <a:lumMod val="85000"/>
                    <a:lumOff val="15000"/>
                  </a:schemeClr>
                </a:solidFill>
                <a:latin typeface="Arial" panose="020B0604020202020204" pitchFamily="34" charset="0"/>
                <a:ea typeface="微软雅黑" panose="020B0503020204020204" pitchFamily="34" charset="-122"/>
              </a:defRPr>
            </a:lvl1pPr>
          </a:lstStyle>
          <a:p>
            <a:r>
              <a:rPr lang="zh-CN" altLang="en-US" dirty="0"/>
              <a:t>单击此处编辑母版标题样式</a:t>
            </a:r>
          </a:p>
        </p:txBody>
      </p:sp>
      <p:sp>
        <p:nvSpPr>
          <p:cNvPr id="3" name="日期占位符 2"/>
          <p:cNvSpPr>
            <a:spLocks noGrp="1"/>
          </p:cNvSpPr>
          <p:nvPr userDrawn="1">
            <p:ph type="dt" sz="half" idx="10"/>
            <p:custDataLst>
              <p:tags r:id="rId3"/>
            </p:custDataLst>
          </p:nvPr>
        </p:nvSpPr>
        <p:spPr/>
        <p:txBody>
          <a:bodyPr/>
          <a:lstStyle>
            <a:lvl1pPr>
              <a:defRPr>
                <a:solidFill>
                  <a:schemeClr val="tx1">
                    <a:lumMod val="85000"/>
                    <a:lumOff val="15000"/>
                  </a:schemeClr>
                </a:solidFill>
              </a:defRPr>
            </a:lvl1pPr>
          </a:lstStyle>
          <a:p>
            <a:fld id="{760FBDFE-C587-4B4C-A407-44438C67B59E}" type="datetimeFigureOut">
              <a:rPr lang="zh-CN" altLang="en-US" smtClean="0"/>
              <a:pPr/>
              <a:t>2024/3/26</a:t>
            </a:fld>
            <a:endParaRPr lang="zh-CN" altLang="en-US"/>
          </a:p>
        </p:txBody>
      </p:sp>
      <p:sp>
        <p:nvSpPr>
          <p:cNvPr id="4" name="页脚占位符 3"/>
          <p:cNvSpPr>
            <a:spLocks noGrp="1"/>
          </p:cNvSpPr>
          <p:nvPr userDrawn="1">
            <p:ph type="ftr" sz="quarter" idx="11"/>
            <p:custDataLst>
              <p:tags r:id="rId4"/>
            </p:custDataLst>
          </p:nvPr>
        </p:nvSpPr>
        <p:spPr/>
        <p:txBody>
          <a:bodyPr/>
          <a:lstStyle>
            <a:lvl1pPr>
              <a:defRPr>
                <a:solidFill>
                  <a:schemeClr val="tx1">
                    <a:lumMod val="85000"/>
                    <a:lumOff val="15000"/>
                  </a:schemeClr>
                </a:solidFill>
              </a:defRPr>
            </a:lvl1pPr>
          </a:lstStyle>
          <a:p>
            <a:endParaRPr lang="zh-CN" altLang="en-US" dirty="0"/>
          </a:p>
        </p:txBody>
      </p:sp>
      <p:sp>
        <p:nvSpPr>
          <p:cNvPr id="5" name="灯片编号占位符 4"/>
          <p:cNvSpPr>
            <a:spLocks noGrp="1"/>
          </p:cNvSpPr>
          <p:nvPr userDrawn="1">
            <p:ph type="sldNum" sz="quarter" idx="12"/>
            <p:custDataLst>
              <p:tags r:id="rId5"/>
            </p:custDataLst>
          </p:nvPr>
        </p:nvSpPr>
        <p:spPr/>
        <p:txBody>
          <a:bodyPr/>
          <a:lstStyle>
            <a:lvl1pPr>
              <a:defRPr>
                <a:solidFill>
                  <a:schemeClr val="tx1">
                    <a:lumMod val="85000"/>
                    <a:lumOff val="15000"/>
                  </a:schemeClr>
                </a:solidFill>
              </a:defRPr>
            </a:lvl1pPr>
          </a:lstStyle>
          <a:p>
            <a:fld id="{49AE70B2-8BF9-45C0-BB95-33D1B9D3A854}" type="slidenum">
              <a:rPr lang="zh-CN" altLang="en-US" smtClean="0"/>
              <a:pPr/>
              <a:t>‹#›</a:t>
            </a:fld>
            <a:endParaRPr lang="zh-CN" altLang="en-US" dirty="0"/>
          </a:p>
        </p:txBody>
      </p:sp>
      <p:sp>
        <p:nvSpPr>
          <p:cNvPr id="7" name="文本占位符 6"/>
          <p:cNvSpPr>
            <a:spLocks noGrp="1"/>
          </p:cNvSpPr>
          <p:nvPr userDrawn="1">
            <p:ph type="body" sz="quarter" idx="13"/>
            <p:custDataLst>
              <p:tags r:id="rId6"/>
            </p:custDataLst>
          </p:nvPr>
        </p:nvSpPr>
        <p:spPr>
          <a:xfrm>
            <a:off x="612000" y="1659600"/>
            <a:ext cx="10975975" cy="828000"/>
          </a:xfrm>
        </p:spPr>
        <p:txBody>
          <a:bodyPr>
            <a:normAutofit/>
          </a:bodyPr>
          <a:lstStyle>
            <a:lvl1pPr algn="ctr">
              <a:lnSpc>
                <a:spcPct val="130000"/>
              </a:lnSpc>
              <a:spcBef>
                <a:spcPts val="0"/>
              </a:spcBef>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stStyle>
          <a:p>
            <a:pPr lvl="0"/>
            <a:r>
              <a:rPr lang="zh-CN" altLang="en-US" dirty="0"/>
              <a:t>单击此处编辑母版文本样式</a:t>
            </a:r>
          </a:p>
        </p:txBody>
      </p:sp>
      <p:sp>
        <p:nvSpPr>
          <p:cNvPr id="9" name="内容占位符 8"/>
          <p:cNvSpPr>
            <a:spLocks noGrp="1"/>
          </p:cNvSpPr>
          <p:nvPr userDrawn="1">
            <p:ph sz="quarter" idx="14"/>
            <p:custDataLst>
              <p:tags r:id="rId7"/>
            </p:custDataLst>
          </p:nvPr>
        </p:nvSpPr>
        <p:spPr>
          <a:xfrm>
            <a:off x="612775" y="2808000"/>
            <a:ext cx="10965600" cy="3430800"/>
          </a:xfrm>
        </p:spPr>
        <p:txBody>
          <a:bodyPr>
            <a:normAutofit/>
          </a:bodyPr>
          <a:lstStyle>
            <a:lvl1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vl2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2pPr>
            <a:lvl3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3pPr>
            <a:lvl4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4pPr>
            <a:lvl5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5pPr>
          </a:lstStyle>
          <a:p>
            <a:pPr lvl="0"/>
            <a:r>
              <a:rPr lang="zh-CN" altLang="en-US" dirty="0"/>
              <a:t>单击此处编辑母版文本样式</a:t>
            </a:r>
          </a:p>
          <a:p>
            <a:pPr lvl="1"/>
            <a:r>
              <a:rPr lang="zh-CN" altLang="en-US" dirty="0">
                <a:sym typeface="+mn-ea"/>
              </a:rPr>
              <a:t>第</a:t>
            </a:r>
            <a:r>
              <a:rPr lang="zh-CN" altLang="en-US" dirty="0"/>
              <a:t>二级</a:t>
            </a:r>
          </a:p>
          <a:p>
            <a:pPr lvl="2"/>
            <a:r>
              <a:rPr lang="zh-CN" altLang="en-US" dirty="0">
                <a:sym typeface="+mn-ea"/>
              </a:rPr>
              <a:t>第</a:t>
            </a:r>
            <a:r>
              <a:rPr lang="zh-CN" altLang="en-US" dirty="0"/>
              <a:t>三级</a:t>
            </a:r>
          </a:p>
          <a:p>
            <a:pPr lvl="3"/>
            <a:r>
              <a:rPr lang="zh-CN" altLang="en-US" dirty="0">
                <a:sym typeface="+mn-ea"/>
              </a:rPr>
              <a:t>第</a:t>
            </a:r>
            <a:r>
              <a:rPr lang="zh-CN" altLang="en-US" dirty="0"/>
              <a:t>四级</a:t>
            </a:r>
          </a:p>
          <a:p>
            <a:pPr lvl="4"/>
            <a:r>
              <a:rPr lang="zh-CN" altLang="en-US" dirty="0">
                <a:sym typeface="+mn-ea"/>
              </a:rPr>
              <a:t>第</a:t>
            </a:r>
            <a:r>
              <a:rPr lang="zh-CN" altLang="en-US" dirty="0"/>
              <a:t>五级</a:t>
            </a:r>
          </a:p>
        </p:txBody>
      </p:sp>
    </p:spTree>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下上">
    <p:bg>
      <p:bgPr>
        <a:solidFill>
          <a:schemeClr val="bg2"/>
        </a:solidFill>
        <a:effectLst/>
      </p:bgPr>
    </p:bg>
    <p:spTree>
      <p:nvGrpSpPr>
        <p:cNvPr id="1" name=""/>
        <p:cNvGrpSpPr/>
        <p:nvPr/>
      </p:nvGrpSpPr>
      <p:grpSpPr>
        <a:xfrm>
          <a:off x="0" y="0"/>
          <a:ext cx="0" cy="0"/>
          <a:chOff x="0" y="0"/>
          <a:chExt cx="0" cy="0"/>
        </a:xfrm>
      </p:grpSpPr>
      <p:sp>
        <p:nvSpPr>
          <p:cNvPr id="13" name="矩形 12"/>
          <p:cNvSpPr/>
          <p:nvPr userDrawn="1">
            <p:custDataLst>
              <p:tags r:id="rId1"/>
            </p:custDataLst>
          </p:nvPr>
        </p:nvSpPr>
        <p:spPr>
          <a:xfrm>
            <a:off x="0" y="5041901"/>
            <a:ext cx="12192000" cy="1828799"/>
          </a:xfrm>
          <a:prstGeom prst="rect">
            <a:avLst/>
          </a:prstGeom>
          <a:solidFill>
            <a:schemeClr val="bg1">
              <a:lumMod val="95000"/>
            </a:schemeClr>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solidFill>
                <a:schemeClr val="tx1">
                  <a:lumMod val="85000"/>
                  <a:lumOff val="15000"/>
                </a:schemeClr>
              </a:solidFill>
              <a:sym typeface="+mn-ea"/>
            </a:endParaRPr>
          </a:p>
        </p:txBody>
      </p:sp>
      <p:sp>
        <p:nvSpPr>
          <p:cNvPr id="2" name="标题 1"/>
          <p:cNvSpPr>
            <a:spLocks noGrp="1"/>
          </p:cNvSpPr>
          <p:nvPr userDrawn="1">
            <p:ph type="title"/>
            <p:custDataLst>
              <p:tags r:id="rId2"/>
            </p:custDataLst>
          </p:nvPr>
        </p:nvSpPr>
        <p:spPr>
          <a:xfrm>
            <a:off x="604800" y="669600"/>
            <a:ext cx="10976400" cy="565200"/>
          </a:xfrm>
        </p:spPr>
        <p:txBody>
          <a:bodyPr anchor="ctr">
            <a:normAutofit/>
          </a:bodyPr>
          <a:lstStyle>
            <a:lvl1pPr algn="ctr">
              <a:lnSpc>
                <a:spcPct val="100000"/>
              </a:lnSpc>
              <a:defRPr sz="3200" b="1" spc="200" baseline="0">
                <a:solidFill>
                  <a:schemeClr val="tx1">
                    <a:lumMod val="85000"/>
                    <a:lumOff val="15000"/>
                  </a:schemeClr>
                </a:solidFill>
                <a:latin typeface="Arial" panose="020B0604020202020204" pitchFamily="34" charset="0"/>
                <a:ea typeface="微软雅黑" panose="020B0503020204020204" pitchFamily="34" charset="-122"/>
              </a:defRPr>
            </a:lvl1pPr>
          </a:lstStyle>
          <a:p>
            <a:r>
              <a:rPr lang="zh-CN" altLang="en-US" dirty="0"/>
              <a:t>单击此处编辑母版标题样式</a:t>
            </a:r>
          </a:p>
        </p:txBody>
      </p:sp>
      <p:sp>
        <p:nvSpPr>
          <p:cNvPr id="3" name="日期占位符 2"/>
          <p:cNvSpPr>
            <a:spLocks noGrp="1"/>
          </p:cNvSpPr>
          <p:nvPr userDrawn="1">
            <p:ph type="dt" sz="half" idx="10"/>
            <p:custDataLst>
              <p:tags r:id="rId3"/>
            </p:custDataLst>
          </p:nvPr>
        </p:nvSpPr>
        <p:spPr/>
        <p:txBody>
          <a:bodyPr/>
          <a:lstStyle>
            <a:lvl1pPr>
              <a:defRPr>
                <a:solidFill>
                  <a:schemeClr val="tx1">
                    <a:lumMod val="85000"/>
                    <a:lumOff val="15000"/>
                  </a:schemeClr>
                </a:solidFill>
              </a:defRPr>
            </a:lvl1pPr>
          </a:lstStyle>
          <a:p>
            <a:fld id="{760FBDFE-C587-4B4C-A407-44438C67B59E}" type="datetimeFigureOut">
              <a:rPr lang="zh-CN" altLang="en-US" smtClean="0"/>
              <a:pPr/>
              <a:t>2024/3/26</a:t>
            </a:fld>
            <a:endParaRPr lang="zh-CN" altLang="en-US"/>
          </a:p>
        </p:txBody>
      </p:sp>
      <p:sp>
        <p:nvSpPr>
          <p:cNvPr id="4" name="页脚占位符 3"/>
          <p:cNvSpPr>
            <a:spLocks noGrp="1"/>
          </p:cNvSpPr>
          <p:nvPr userDrawn="1">
            <p:ph type="ftr" sz="quarter" idx="11"/>
            <p:custDataLst>
              <p:tags r:id="rId4"/>
            </p:custDataLst>
          </p:nvPr>
        </p:nvSpPr>
        <p:spPr/>
        <p:txBody>
          <a:bodyPr/>
          <a:lstStyle>
            <a:lvl1pPr>
              <a:defRPr>
                <a:solidFill>
                  <a:schemeClr val="tx1">
                    <a:lumMod val="85000"/>
                    <a:lumOff val="15000"/>
                  </a:schemeClr>
                </a:solidFill>
              </a:defRPr>
            </a:lvl1pPr>
          </a:lstStyle>
          <a:p>
            <a:endParaRPr lang="zh-CN" altLang="en-US" dirty="0"/>
          </a:p>
        </p:txBody>
      </p:sp>
      <p:sp>
        <p:nvSpPr>
          <p:cNvPr id="5" name="灯片编号占位符 4"/>
          <p:cNvSpPr>
            <a:spLocks noGrp="1"/>
          </p:cNvSpPr>
          <p:nvPr userDrawn="1">
            <p:ph type="sldNum" sz="quarter" idx="12"/>
            <p:custDataLst>
              <p:tags r:id="rId5"/>
            </p:custDataLst>
          </p:nvPr>
        </p:nvSpPr>
        <p:spPr/>
        <p:txBody>
          <a:bodyPr/>
          <a:lstStyle>
            <a:lvl1pPr>
              <a:defRPr>
                <a:solidFill>
                  <a:schemeClr val="tx1">
                    <a:lumMod val="85000"/>
                    <a:lumOff val="15000"/>
                  </a:schemeClr>
                </a:solidFill>
              </a:defRPr>
            </a:lvl1pPr>
          </a:lstStyle>
          <a:p>
            <a:fld id="{49AE70B2-8BF9-45C0-BB95-33D1B9D3A854}" type="slidenum">
              <a:rPr lang="zh-CN" altLang="en-US" smtClean="0"/>
              <a:pPr/>
              <a:t>‹#›</a:t>
            </a:fld>
            <a:endParaRPr lang="zh-CN" altLang="en-US" dirty="0"/>
          </a:p>
        </p:txBody>
      </p:sp>
      <p:sp>
        <p:nvSpPr>
          <p:cNvPr id="7" name="内容占位符 6"/>
          <p:cNvSpPr>
            <a:spLocks noGrp="1"/>
          </p:cNvSpPr>
          <p:nvPr userDrawn="1">
            <p:ph sz="quarter" idx="13"/>
            <p:custDataLst>
              <p:tags r:id="rId6"/>
            </p:custDataLst>
          </p:nvPr>
        </p:nvSpPr>
        <p:spPr>
          <a:xfrm>
            <a:off x="604837" y="1681200"/>
            <a:ext cx="10990800" cy="3211200"/>
          </a:xfrm>
        </p:spPr>
        <p:txBody>
          <a:bodyPr>
            <a:normAutofit/>
          </a:bodyPr>
          <a:lstStyle>
            <a:lvl1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vl2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2pPr>
            <a:lvl3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3pPr>
            <a:lvl4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4pPr>
            <a:lvl5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5pPr>
          </a:lstStyle>
          <a:p>
            <a:pPr lvl="0"/>
            <a:r>
              <a:rPr lang="zh-CN" altLang="en-US" dirty="0"/>
              <a:t>单击此处编辑母版文本样式</a:t>
            </a:r>
          </a:p>
          <a:p>
            <a:pPr lvl="1"/>
            <a:r>
              <a:rPr lang="zh-CN" altLang="en-US" dirty="0">
                <a:sym typeface="+mn-ea"/>
              </a:rPr>
              <a:t>第</a:t>
            </a:r>
            <a:r>
              <a:rPr lang="zh-CN" altLang="en-US" dirty="0"/>
              <a:t>二级</a:t>
            </a:r>
          </a:p>
          <a:p>
            <a:pPr lvl="2"/>
            <a:r>
              <a:rPr lang="zh-CN" altLang="en-US" dirty="0">
                <a:sym typeface="+mn-ea"/>
              </a:rPr>
              <a:t>第</a:t>
            </a:r>
            <a:r>
              <a:rPr lang="zh-CN" altLang="en-US" dirty="0"/>
              <a:t>三级</a:t>
            </a:r>
          </a:p>
          <a:p>
            <a:pPr lvl="3"/>
            <a:r>
              <a:rPr lang="zh-CN" altLang="en-US" dirty="0">
                <a:sym typeface="+mn-ea"/>
              </a:rPr>
              <a:t>第</a:t>
            </a:r>
            <a:r>
              <a:rPr lang="zh-CN" altLang="en-US" dirty="0"/>
              <a:t>四级</a:t>
            </a:r>
          </a:p>
          <a:p>
            <a:pPr lvl="4"/>
            <a:r>
              <a:rPr lang="zh-CN" altLang="en-US" dirty="0">
                <a:sym typeface="+mn-ea"/>
              </a:rPr>
              <a:t>第</a:t>
            </a:r>
            <a:r>
              <a:rPr lang="zh-CN" altLang="en-US" dirty="0"/>
              <a:t>五级</a:t>
            </a:r>
          </a:p>
        </p:txBody>
      </p:sp>
      <p:sp>
        <p:nvSpPr>
          <p:cNvPr id="9" name="文本占位符 8"/>
          <p:cNvSpPr>
            <a:spLocks noGrp="1"/>
          </p:cNvSpPr>
          <p:nvPr userDrawn="1">
            <p:ph type="body" sz="quarter" idx="14"/>
            <p:custDataLst>
              <p:tags r:id="rId7"/>
            </p:custDataLst>
          </p:nvPr>
        </p:nvSpPr>
        <p:spPr>
          <a:xfrm>
            <a:off x="594000" y="5180400"/>
            <a:ext cx="11001600" cy="1011600"/>
          </a:xfrm>
        </p:spPr>
        <p:txBody>
          <a:bodyPr>
            <a:normAutofit/>
          </a:bodyPr>
          <a:lstStyle>
            <a:lvl1pPr marL="0" indent="0">
              <a:lnSpc>
                <a:spcPct val="130000"/>
              </a:lnSpc>
              <a:spcBef>
                <a:spcPts val="0"/>
              </a:spcBef>
              <a:spcAft>
                <a:spcPts val="1000"/>
              </a:spcAft>
              <a:buNone/>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stStyle>
          <a:p>
            <a:pPr lvl="0"/>
            <a:r>
              <a:rPr lang="zh-CN" altLang="en-US" dirty="0"/>
              <a:t>单击此处编辑母版文本样式</a:t>
            </a:r>
          </a:p>
        </p:txBody>
      </p:sp>
    </p:spTree>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导航">
    <p:bg>
      <p:bgPr>
        <a:solidFill>
          <a:schemeClr val="bg2"/>
        </a:solidFill>
        <a:effectLst/>
      </p:bgPr>
    </p:bg>
    <p:spTree>
      <p:nvGrpSpPr>
        <p:cNvPr id="1" name=""/>
        <p:cNvGrpSpPr/>
        <p:nvPr/>
      </p:nvGrpSpPr>
      <p:grpSpPr>
        <a:xfrm>
          <a:off x="0" y="0"/>
          <a:ext cx="0" cy="0"/>
          <a:chOff x="0" y="0"/>
          <a:chExt cx="0" cy="0"/>
        </a:xfrm>
      </p:grpSpPr>
      <p:sp>
        <p:nvSpPr>
          <p:cNvPr id="15" name="矩形 14"/>
          <p:cNvSpPr/>
          <p:nvPr userDrawn="1">
            <p:custDataLst>
              <p:tags r:id="rId1"/>
            </p:custDataLst>
          </p:nvPr>
        </p:nvSpPr>
        <p:spPr>
          <a:xfrm>
            <a:off x="0" y="0"/>
            <a:ext cx="12192000" cy="914407"/>
          </a:xfrm>
          <a:prstGeom prst="rect">
            <a:avLst/>
          </a:prstGeom>
          <a:solidFill>
            <a:schemeClr val="bg1">
              <a:lumMod val="95000"/>
            </a:schemeClr>
          </a:solidFill>
          <a:ln>
            <a:noFill/>
          </a:ln>
          <a:effectLst/>
        </p:spPr>
        <p:style>
          <a:lnRef idx="2">
            <a:schemeClr val="accent1">
              <a:shade val="50000"/>
            </a:schemeClr>
          </a:lnRef>
          <a:fillRef idx="1">
            <a:schemeClr val="accent1"/>
          </a:fillRef>
          <a:effectRef idx="0">
            <a:schemeClr val="accent1"/>
          </a:effectRef>
          <a:fontRef idx="minor">
            <a:schemeClr val="lt1"/>
          </a:fontRef>
        </p:style>
        <p:txBody>
          <a:bodyPr vertOverflow="overflow" horzOverflow="overflow" vert="horz" wrap="square" numCol="1" spcCol="0" rtlCol="0" fromWordArt="0" anchor="ctr" anchorCtr="0" forceAA="0" compatLnSpc="1">
            <a:noAutofit/>
          </a:bodyPr>
          <a:lstStyle/>
          <a:p>
            <a:pPr lvl="0" algn="ctr">
              <a:buClrTx/>
              <a:buSzTx/>
              <a:buFontTx/>
            </a:pPr>
            <a:endParaRPr lang="en-US" altLang="zh-CN">
              <a:solidFill>
                <a:schemeClr val="tx1">
                  <a:lumMod val="85000"/>
                  <a:lumOff val="15000"/>
                </a:schemeClr>
              </a:solidFill>
              <a:latin typeface="Viner Hand ITC" panose="03070502030502020203" charset="0"/>
              <a:cs typeface="Viner Hand ITC" panose="03070502030502020203" charset="0"/>
              <a:sym typeface="+mn-ea"/>
            </a:endParaRPr>
          </a:p>
        </p:txBody>
      </p:sp>
      <p:sp>
        <p:nvSpPr>
          <p:cNvPr id="2" name="标题 1"/>
          <p:cNvSpPr>
            <a:spLocks noGrp="1"/>
          </p:cNvSpPr>
          <p:nvPr>
            <p:ph type="title"/>
            <p:custDataLst>
              <p:tags r:id="rId2"/>
            </p:custDataLst>
          </p:nvPr>
        </p:nvSpPr>
        <p:spPr>
          <a:xfrm>
            <a:off x="579600" y="237600"/>
            <a:ext cx="11037600" cy="441964"/>
          </a:xfrm>
        </p:spPr>
        <p:txBody>
          <a:bodyPr>
            <a:normAutofit/>
          </a:bodyPr>
          <a:lstStyle>
            <a:lvl1pPr>
              <a:lnSpc>
                <a:spcPct val="100000"/>
              </a:lnSpc>
              <a:defRPr sz="2400" b="1" spc="200" baseline="0">
                <a:solidFill>
                  <a:schemeClr val="tx1">
                    <a:lumMod val="85000"/>
                    <a:lumOff val="15000"/>
                  </a:schemeClr>
                </a:solidFill>
                <a:latin typeface="Arial" panose="020B0604020202020204" pitchFamily="34" charset="0"/>
                <a:ea typeface="微软雅黑" panose="020B0503020204020204" pitchFamily="34" charset="-122"/>
              </a:defRPr>
            </a:lvl1pPr>
          </a:lstStyle>
          <a:p>
            <a:r>
              <a:rPr lang="zh-CN" altLang="en-US" dirty="0"/>
              <a:t>单击此处编辑母版标题样式</a:t>
            </a:r>
          </a:p>
        </p:txBody>
      </p:sp>
      <p:sp>
        <p:nvSpPr>
          <p:cNvPr id="7" name="内容占位符 6"/>
          <p:cNvSpPr>
            <a:spLocks noGrp="1"/>
          </p:cNvSpPr>
          <p:nvPr>
            <p:ph sz="quarter" idx="13"/>
            <p:custDataLst>
              <p:tags r:id="rId3"/>
            </p:custDataLst>
          </p:nvPr>
        </p:nvSpPr>
        <p:spPr>
          <a:xfrm>
            <a:off x="579600" y="1663200"/>
            <a:ext cx="5342400" cy="2894400"/>
          </a:xfrm>
        </p:spPr>
        <p:txBody>
          <a:bodyPr/>
          <a:lstStyle>
            <a:lvl1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vl2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2pPr>
            <a:lvl3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3pPr>
            <a:lvl4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4pPr>
            <a:lvl5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5pPr>
          </a:lstStyle>
          <a:p>
            <a:pPr lvl="0"/>
            <a:r>
              <a:rPr lang="zh-CN" altLang="en-US"/>
              <a:t>单击此处编辑母版文本样式</a:t>
            </a:r>
          </a:p>
          <a:p>
            <a:pPr lvl="1"/>
            <a:r>
              <a:rPr lang="zh-CN" altLang="en-US" dirty="0">
                <a:sym typeface="+mn-ea"/>
              </a:rPr>
              <a:t>第</a:t>
            </a:r>
            <a:r>
              <a:rPr lang="zh-CN" altLang="en-US"/>
              <a:t>二级</a:t>
            </a:r>
          </a:p>
          <a:p>
            <a:pPr lvl="2"/>
            <a:r>
              <a:rPr lang="zh-CN" altLang="en-US" dirty="0">
                <a:sym typeface="+mn-ea"/>
              </a:rPr>
              <a:t>第</a:t>
            </a:r>
            <a:r>
              <a:rPr lang="zh-CN" altLang="en-US"/>
              <a:t>三级</a:t>
            </a:r>
          </a:p>
          <a:p>
            <a:pPr lvl="3"/>
            <a:r>
              <a:rPr lang="zh-CN" altLang="en-US" dirty="0">
                <a:sym typeface="+mn-ea"/>
              </a:rPr>
              <a:t>第</a:t>
            </a:r>
            <a:r>
              <a:rPr lang="zh-CN" altLang="en-US"/>
              <a:t>四级</a:t>
            </a:r>
          </a:p>
          <a:p>
            <a:pPr lvl="4"/>
            <a:r>
              <a:rPr lang="zh-CN" altLang="en-US" dirty="0">
                <a:sym typeface="+mn-ea"/>
              </a:rPr>
              <a:t>第</a:t>
            </a:r>
            <a:r>
              <a:rPr lang="zh-CN" altLang="en-US"/>
              <a:t>五级</a:t>
            </a:r>
          </a:p>
        </p:txBody>
      </p:sp>
      <p:sp>
        <p:nvSpPr>
          <p:cNvPr id="3" name="日期占位符 2"/>
          <p:cNvSpPr>
            <a:spLocks noGrp="1"/>
          </p:cNvSpPr>
          <p:nvPr>
            <p:ph type="dt" sz="half" idx="10"/>
            <p:custDataLst>
              <p:tags r:id="rId4"/>
            </p:custDataLst>
          </p:nvPr>
        </p:nvSpPr>
        <p:spPr/>
        <p:txBody>
          <a:bodyPr/>
          <a:lstStyle>
            <a:lvl1pPr>
              <a:defRPr>
                <a:solidFill>
                  <a:schemeClr val="tx1">
                    <a:lumMod val="85000"/>
                    <a:lumOff val="15000"/>
                  </a:schemeClr>
                </a:solidFill>
              </a:defRPr>
            </a:lvl1pPr>
          </a:lstStyle>
          <a:p>
            <a:fld id="{760FBDFE-C587-4B4C-A407-44438C67B59E}" type="datetimeFigureOut">
              <a:rPr lang="zh-CN" altLang="en-US" smtClean="0"/>
              <a:pPr/>
              <a:t>2024/3/26</a:t>
            </a:fld>
            <a:endParaRPr lang="zh-CN" altLang="en-US"/>
          </a:p>
        </p:txBody>
      </p:sp>
      <p:sp>
        <p:nvSpPr>
          <p:cNvPr id="4" name="页脚占位符 3"/>
          <p:cNvSpPr>
            <a:spLocks noGrp="1"/>
          </p:cNvSpPr>
          <p:nvPr>
            <p:ph type="ftr" sz="quarter" idx="11"/>
            <p:custDataLst>
              <p:tags r:id="rId5"/>
            </p:custDataLst>
          </p:nvPr>
        </p:nvSpPr>
        <p:spPr/>
        <p:txBody>
          <a:bodyPr/>
          <a:lstStyle>
            <a:lvl1pPr>
              <a:defRPr>
                <a:solidFill>
                  <a:schemeClr val="tx1">
                    <a:lumMod val="85000"/>
                    <a:lumOff val="15000"/>
                  </a:schemeClr>
                </a:solidFill>
              </a:defRPr>
            </a:lvl1pPr>
          </a:lstStyle>
          <a:p>
            <a:endParaRPr lang="zh-CN" altLang="en-US" dirty="0"/>
          </a:p>
        </p:txBody>
      </p:sp>
      <p:sp>
        <p:nvSpPr>
          <p:cNvPr id="5" name="灯片编号占位符 4"/>
          <p:cNvSpPr>
            <a:spLocks noGrp="1"/>
          </p:cNvSpPr>
          <p:nvPr>
            <p:ph type="sldNum" sz="quarter" idx="12"/>
            <p:custDataLst>
              <p:tags r:id="rId6"/>
            </p:custDataLst>
          </p:nvPr>
        </p:nvSpPr>
        <p:spPr/>
        <p:txBody>
          <a:bodyPr/>
          <a:lstStyle>
            <a:lvl1pPr>
              <a:defRPr>
                <a:solidFill>
                  <a:schemeClr val="tx1">
                    <a:lumMod val="85000"/>
                    <a:lumOff val="15000"/>
                  </a:schemeClr>
                </a:solidFill>
              </a:defRPr>
            </a:lvl1pPr>
          </a:lstStyle>
          <a:p>
            <a:fld id="{49AE70B2-8BF9-45C0-BB95-33D1B9D3A854}" type="slidenum">
              <a:rPr lang="zh-CN" altLang="en-US" smtClean="0"/>
              <a:pPr/>
              <a:t>‹#›</a:t>
            </a:fld>
            <a:endParaRPr lang="zh-CN" altLang="en-US" dirty="0"/>
          </a:p>
        </p:txBody>
      </p:sp>
      <p:sp>
        <p:nvSpPr>
          <p:cNvPr id="9" name="内容占位符 8"/>
          <p:cNvSpPr>
            <a:spLocks noGrp="1"/>
          </p:cNvSpPr>
          <p:nvPr>
            <p:ph sz="quarter" idx="14"/>
            <p:custDataLst>
              <p:tags r:id="rId7"/>
            </p:custDataLst>
          </p:nvPr>
        </p:nvSpPr>
        <p:spPr>
          <a:xfrm>
            <a:off x="6242400" y="1663200"/>
            <a:ext cx="5367600" cy="2894400"/>
          </a:xfrm>
        </p:spPr>
        <p:txBody>
          <a:bodyPr>
            <a:normAutofit/>
          </a:bodyPr>
          <a:lstStyle>
            <a:lvl1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vl2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2pPr>
            <a:lvl3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3pPr>
            <a:lvl4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4pPr>
            <a:lvl5pPr>
              <a:lnSpc>
                <a:spcPct val="130000"/>
              </a:lnSpc>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5pPr>
          </a:lstStyle>
          <a:p>
            <a:pPr lvl="0"/>
            <a:r>
              <a:rPr lang="zh-CN" altLang="en-US"/>
              <a:t>单击此处编辑母版文本样式</a:t>
            </a:r>
          </a:p>
          <a:p>
            <a:pPr lvl="1"/>
            <a:r>
              <a:rPr lang="zh-CN" altLang="en-US" dirty="0">
                <a:sym typeface="+mn-ea"/>
              </a:rPr>
              <a:t>第</a:t>
            </a:r>
            <a:r>
              <a:rPr lang="zh-CN" altLang="en-US"/>
              <a:t>二级</a:t>
            </a:r>
          </a:p>
          <a:p>
            <a:pPr lvl="2"/>
            <a:r>
              <a:rPr lang="zh-CN" altLang="en-US" dirty="0">
                <a:sym typeface="+mn-ea"/>
              </a:rPr>
              <a:t>第</a:t>
            </a:r>
            <a:r>
              <a:rPr lang="zh-CN" altLang="en-US"/>
              <a:t>三级</a:t>
            </a:r>
          </a:p>
          <a:p>
            <a:pPr lvl="3"/>
            <a:r>
              <a:rPr lang="zh-CN" altLang="en-US" dirty="0">
                <a:sym typeface="+mn-ea"/>
              </a:rPr>
              <a:t>第</a:t>
            </a:r>
            <a:r>
              <a:rPr lang="zh-CN" altLang="en-US"/>
              <a:t>四级</a:t>
            </a:r>
          </a:p>
          <a:p>
            <a:pPr lvl="4"/>
            <a:r>
              <a:rPr lang="zh-CN" altLang="en-US" dirty="0">
                <a:sym typeface="+mn-ea"/>
              </a:rPr>
              <a:t>第</a:t>
            </a:r>
            <a:r>
              <a:rPr lang="zh-CN" altLang="en-US"/>
              <a:t>五级</a:t>
            </a:r>
          </a:p>
        </p:txBody>
      </p:sp>
      <p:sp>
        <p:nvSpPr>
          <p:cNvPr id="11" name="文本占位符 10"/>
          <p:cNvSpPr>
            <a:spLocks noGrp="1"/>
          </p:cNvSpPr>
          <p:nvPr>
            <p:ph type="body" sz="quarter" idx="15"/>
            <p:custDataLst>
              <p:tags r:id="rId8"/>
            </p:custDataLst>
          </p:nvPr>
        </p:nvSpPr>
        <p:spPr>
          <a:xfrm>
            <a:off x="572400" y="4816800"/>
            <a:ext cx="5342400" cy="781200"/>
          </a:xfrm>
        </p:spPr>
        <p:txBody>
          <a:bodyPr>
            <a:normAutofit/>
          </a:bodyPr>
          <a:lstStyle>
            <a:lvl1pPr>
              <a:lnSpc>
                <a:spcPct val="130000"/>
              </a:lnSpc>
              <a:spcBef>
                <a:spcPts val="0"/>
              </a:spcBef>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stStyle>
          <a:p>
            <a:pPr lvl="0"/>
            <a:r>
              <a:rPr lang="zh-CN" altLang="en-US" dirty="0"/>
              <a:t>单击此处编辑母版文本样式</a:t>
            </a:r>
          </a:p>
        </p:txBody>
      </p:sp>
      <p:sp>
        <p:nvSpPr>
          <p:cNvPr id="13" name="文本占位符 12"/>
          <p:cNvSpPr>
            <a:spLocks noGrp="1"/>
          </p:cNvSpPr>
          <p:nvPr>
            <p:ph type="body" sz="quarter" idx="16"/>
            <p:custDataLst>
              <p:tags r:id="rId9"/>
            </p:custDataLst>
          </p:nvPr>
        </p:nvSpPr>
        <p:spPr>
          <a:xfrm>
            <a:off x="6253200" y="4813200"/>
            <a:ext cx="5367600" cy="781200"/>
          </a:xfrm>
        </p:spPr>
        <p:txBody>
          <a:bodyPr>
            <a:normAutofit/>
          </a:bodyPr>
          <a:lstStyle>
            <a:lvl1pPr>
              <a:lnSpc>
                <a:spcPct val="130000"/>
              </a:lnSpc>
              <a:spcBef>
                <a:spcPts val="0"/>
              </a:spcBef>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stStyle>
          <a:p>
            <a:pPr lvl="0"/>
            <a:r>
              <a:rPr lang="zh-CN" altLang="en-US" dirty="0"/>
              <a:t>单击此处编辑母版文本样式</a:t>
            </a:r>
          </a:p>
        </p:txBody>
      </p:sp>
    </p:spTree>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腰带">
    <p:bg>
      <p:bgPr>
        <a:solidFill>
          <a:schemeClr val="bg2">
            <a:lumMod val="95000"/>
          </a:schemeClr>
        </a:solidFill>
        <a:effectLst/>
      </p:bgPr>
    </p:bg>
    <p:spTree>
      <p:nvGrpSpPr>
        <p:cNvPr id="1" name=""/>
        <p:cNvGrpSpPr/>
        <p:nvPr/>
      </p:nvGrpSpPr>
      <p:grpSpPr>
        <a:xfrm>
          <a:off x="0" y="0"/>
          <a:ext cx="0" cy="0"/>
          <a:chOff x="0" y="0"/>
          <a:chExt cx="0" cy="0"/>
        </a:xfrm>
      </p:grpSpPr>
      <p:sp>
        <p:nvSpPr>
          <p:cNvPr id="12" name="矩形 11"/>
          <p:cNvSpPr/>
          <p:nvPr userDrawn="1">
            <p:custDataLst>
              <p:tags r:id="rId1"/>
            </p:custDataLst>
          </p:nvPr>
        </p:nvSpPr>
        <p:spPr>
          <a:xfrm>
            <a:off x="0" y="959224"/>
            <a:ext cx="12192000" cy="4939553"/>
          </a:xfrm>
          <a:prstGeom prst="rect">
            <a:avLst/>
          </a:prstGeom>
          <a:solidFill>
            <a:schemeClr val="bg2"/>
          </a:solidFill>
          <a:ln w="12700" cap="flat" cmpd="sng" algn="ctr">
            <a:noFill/>
            <a:prstDash val="solid"/>
            <a:miter lim="800000"/>
          </a:ln>
          <a:effectLst/>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lvl="0" algn="ctr"/>
            <a:endParaRPr lang="en-US" altLang="zh-CN">
              <a:solidFill>
                <a:schemeClr val="tx1">
                  <a:lumMod val="85000"/>
                  <a:lumOff val="15000"/>
                </a:schemeClr>
              </a:solidFill>
              <a:sym typeface="+mn-ea"/>
            </a:endParaRPr>
          </a:p>
        </p:txBody>
      </p:sp>
      <p:sp>
        <p:nvSpPr>
          <p:cNvPr id="2" name="标题 1"/>
          <p:cNvSpPr>
            <a:spLocks noGrp="1"/>
          </p:cNvSpPr>
          <p:nvPr userDrawn="1">
            <p:ph type="title" hasCustomPrompt="1"/>
            <p:custDataLst>
              <p:tags r:id="rId2"/>
            </p:custDataLst>
          </p:nvPr>
        </p:nvSpPr>
        <p:spPr>
          <a:xfrm>
            <a:off x="1522800" y="1339200"/>
            <a:ext cx="9144000" cy="2386800"/>
          </a:xfrm>
        </p:spPr>
        <p:txBody>
          <a:bodyPr anchor="b">
            <a:normAutofit/>
          </a:bodyPr>
          <a:lstStyle>
            <a:lvl1pPr algn="ctr">
              <a:defRPr sz="6000" b="1" strike="noStrike" spc="200" baseline="0">
                <a:solidFill>
                  <a:schemeClr val="tx1">
                    <a:lumMod val="85000"/>
                    <a:lumOff val="15000"/>
                  </a:schemeClr>
                </a:solidFill>
                <a:latin typeface="Arial" panose="020B0604020202020204" pitchFamily="34" charset="0"/>
                <a:ea typeface="微软雅黑" panose="020B0503020204020204" pitchFamily="34" charset="-122"/>
              </a:defRPr>
            </a:lvl1pPr>
          </a:lstStyle>
          <a:p>
            <a:r>
              <a:rPr lang="zh-CN" altLang="en-US" dirty="0"/>
              <a:t>单击此处编辑标题</a:t>
            </a:r>
          </a:p>
        </p:txBody>
      </p:sp>
      <p:sp>
        <p:nvSpPr>
          <p:cNvPr id="3" name="日期占位符 2"/>
          <p:cNvSpPr>
            <a:spLocks noGrp="1"/>
          </p:cNvSpPr>
          <p:nvPr userDrawn="1">
            <p:ph type="dt" sz="half" idx="10"/>
            <p:custDataLst>
              <p:tags r:id="rId3"/>
            </p:custDataLst>
          </p:nvPr>
        </p:nvSpPr>
        <p:spPr/>
        <p:txBody>
          <a:bodyPr/>
          <a:lstStyle>
            <a:lvl1pPr>
              <a:defRPr>
                <a:solidFill>
                  <a:schemeClr val="tx1">
                    <a:lumMod val="85000"/>
                    <a:lumOff val="15000"/>
                  </a:schemeClr>
                </a:solidFill>
              </a:defRPr>
            </a:lvl1pPr>
          </a:lstStyle>
          <a:p>
            <a:fld id="{760FBDFE-C587-4B4C-A407-44438C67B59E}" type="datetimeFigureOut">
              <a:rPr lang="zh-CN" altLang="en-US" smtClean="0"/>
              <a:pPr/>
              <a:t>2024/3/26</a:t>
            </a:fld>
            <a:endParaRPr lang="zh-CN" altLang="en-US"/>
          </a:p>
        </p:txBody>
      </p:sp>
      <p:sp>
        <p:nvSpPr>
          <p:cNvPr id="4" name="页脚占位符 3"/>
          <p:cNvSpPr>
            <a:spLocks noGrp="1"/>
          </p:cNvSpPr>
          <p:nvPr userDrawn="1">
            <p:ph type="ftr" sz="quarter" idx="11"/>
            <p:custDataLst>
              <p:tags r:id="rId4"/>
            </p:custDataLst>
          </p:nvPr>
        </p:nvSpPr>
        <p:spPr/>
        <p:txBody>
          <a:bodyPr/>
          <a:lstStyle>
            <a:lvl1pPr>
              <a:defRPr>
                <a:solidFill>
                  <a:schemeClr val="tx1">
                    <a:lumMod val="85000"/>
                    <a:lumOff val="15000"/>
                  </a:schemeClr>
                </a:solidFill>
              </a:defRPr>
            </a:lvl1pPr>
          </a:lstStyle>
          <a:p>
            <a:endParaRPr lang="zh-CN" altLang="en-US" dirty="0"/>
          </a:p>
        </p:txBody>
      </p:sp>
      <p:sp>
        <p:nvSpPr>
          <p:cNvPr id="5" name="灯片编号占位符 4"/>
          <p:cNvSpPr>
            <a:spLocks noGrp="1"/>
          </p:cNvSpPr>
          <p:nvPr userDrawn="1">
            <p:ph type="sldNum" sz="quarter" idx="12"/>
            <p:custDataLst>
              <p:tags r:id="rId5"/>
            </p:custDataLst>
          </p:nvPr>
        </p:nvSpPr>
        <p:spPr/>
        <p:txBody>
          <a:bodyPr/>
          <a:lstStyle>
            <a:lvl1pPr>
              <a:defRPr>
                <a:solidFill>
                  <a:schemeClr val="tx1">
                    <a:lumMod val="85000"/>
                    <a:lumOff val="15000"/>
                  </a:schemeClr>
                </a:solidFill>
              </a:defRPr>
            </a:lvl1pPr>
          </a:lstStyle>
          <a:p>
            <a:fld id="{49AE70B2-8BF9-45C0-BB95-33D1B9D3A854}" type="slidenum">
              <a:rPr lang="zh-CN" altLang="en-US" smtClean="0"/>
              <a:pPr/>
              <a:t>‹#›</a:t>
            </a:fld>
            <a:endParaRPr lang="zh-CN" altLang="en-US" dirty="0"/>
          </a:p>
        </p:txBody>
      </p:sp>
      <p:sp>
        <p:nvSpPr>
          <p:cNvPr id="7" name="文本占位符 6"/>
          <p:cNvSpPr>
            <a:spLocks noGrp="1"/>
          </p:cNvSpPr>
          <p:nvPr userDrawn="1">
            <p:ph type="body" sz="quarter" idx="13"/>
            <p:custDataLst>
              <p:tags r:id="rId6"/>
            </p:custDataLst>
          </p:nvPr>
        </p:nvSpPr>
        <p:spPr>
          <a:xfrm>
            <a:off x="1522413" y="3801840"/>
            <a:ext cx="9144000" cy="1656000"/>
          </a:xfrm>
        </p:spPr>
        <p:txBody>
          <a:bodyPr>
            <a:normAutofit/>
          </a:bodyPr>
          <a:lstStyle>
            <a:lvl1pPr algn="ctr">
              <a:lnSpc>
                <a:spcPct val="130000"/>
              </a:lnSpc>
              <a:spcBef>
                <a:spcPts val="0"/>
              </a:spcBef>
              <a:spcAft>
                <a:spcPts val="1000"/>
              </a:spcAft>
              <a:defRPr sz="1600" spc="150" baseline="0">
                <a:solidFill>
                  <a:schemeClr val="tx1">
                    <a:lumMod val="85000"/>
                    <a:lumOff val="15000"/>
                  </a:schemeClr>
                </a:solidFill>
                <a:latin typeface="Arial" panose="020B0604020202020204" pitchFamily="34" charset="0"/>
                <a:ea typeface="微软雅黑" panose="020B0503020204020204" pitchFamily="34" charset="-122"/>
              </a:defRPr>
            </a:lvl1pPr>
          </a:lstStyle>
          <a:p>
            <a:pPr lvl="0"/>
            <a:r>
              <a:rPr lang="zh-CN" altLang="en-US" dirty="0"/>
              <a:t>单击此处编辑母版文本样式</a:t>
            </a: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bg>
      <p:bgPr>
        <a:solidFill>
          <a:srgbClr val="FFFFFF"/>
        </a:solidFill>
        <a:effectLst/>
      </p:bgPr>
    </p:bg>
    <p:spTree>
      <p:nvGrpSpPr>
        <p:cNvPr id="1" name=""/>
        <p:cNvGrpSpPr/>
        <p:nvPr/>
      </p:nvGrpSpPr>
      <p:grpSpPr>
        <a:xfrm>
          <a:off x="0" y="0"/>
          <a:ext cx="0" cy="0"/>
          <a:chOff x="0" y="0"/>
          <a:chExt cx="0" cy="0"/>
        </a:xfrm>
      </p:grpSpPr>
      <p:sp>
        <p:nvSpPr>
          <p:cNvPr id="2" name="标题 1"/>
          <p:cNvSpPr>
            <a:spLocks noGrp="1"/>
          </p:cNvSpPr>
          <p:nvPr>
            <p:ph type="title" hasCustomPrompt="1"/>
            <p:custDataLst>
              <p:tags r:id="rId1"/>
            </p:custDataLst>
          </p:nvPr>
        </p:nvSpPr>
        <p:spPr>
          <a:xfrm>
            <a:off x="1990800" y="3848400"/>
            <a:ext cx="7768800" cy="766800"/>
          </a:xfrm>
        </p:spPr>
        <p:txBody>
          <a:bodyPr lIns="90000" tIns="46800" rIns="90000" bIns="46800" anchor="b" anchorCtr="0">
            <a:normAutofit/>
          </a:bodyPr>
          <a:lstStyle>
            <a:lvl1pPr>
              <a:defRPr sz="4400" b="1" i="0" u="none" strike="noStrike" kern="1200" cap="none" spc="300" normalizeH="0" baseline="0">
                <a:solidFill>
                  <a:schemeClr val="tx1">
                    <a:lumMod val="85000"/>
                    <a:lumOff val="15000"/>
                  </a:schemeClr>
                </a:solidFill>
                <a:effectLst/>
                <a:uFillTx/>
              </a:defRPr>
            </a:lvl1pPr>
          </a:lstStyle>
          <a:p>
            <a:r>
              <a:rPr lang="zh-CN" altLang="en-US" dirty="0"/>
              <a:t>单击此处编辑标题</a:t>
            </a:r>
          </a:p>
        </p:txBody>
      </p:sp>
      <p:sp>
        <p:nvSpPr>
          <p:cNvPr id="3" name="文本占位符 2"/>
          <p:cNvSpPr>
            <a:spLocks noGrp="1"/>
          </p:cNvSpPr>
          <p:nvPr>
            <p:ph type="body" idx="1" hasCustomPrompt="1"/>
            <p:custDataLst>
              <p:tags r:id="rId2"/>
            </p:custDataLst>
          </p:nvPr>
        </p:nvSpPr>
        <p:spPr>
          <a:xfrm>
            <a:off x="1990800" y="4615200"/>
            <a:ext cx="7768800" cy="867600"/>
          </a:xfrm>
        </p:spPr>
        <p:txBody>
          <a:bodyPr lIns="90000" tIns="46800" rIns="90000" bIns="46800">
            <a:normAutofit/>
          </a:bodyPr>
          <a:lstStyle>
            <a:lvl1pPr marL="0" indent="0" eaLnBrk="1" fontAlgn="auto" latinLnBrk="0" hangingPunct="1">
              <a:lnSpc>
                <a:spcPct val="130000"/>
              </a:lnSpc>
              <a:buNone/>
              <a:defRPr kumimoji="0" lang="zh-CN" altLang="en-US" sz="1800" b="0" i="0" u="none" strike="noStrike" kern="1200" cap="none" spc="150" normalizeH="0" baseline="0" noProof="1">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单击此处编辑文本</a:t>
            </a:r>
          </a:p>
        </p:txBody>
      </p:sp>
      <p:sp>
        <p:nvSpPr>
          <p:cNvPr id="4" name="日期占位符 3"/>
          <p:cNvSpPr>
            <a:spLocks noGrp="1"/>
          </p:cNvSpPr>
          <p:nvPr>
            <p:ph type="dt" sz="half" idx="10"/>
            <p:custDataLst>
              <p:tags r:id="rId3"/>
            </p:custDataLst>
          </p:nvPr>
        </p:nvSpPr>
        <p:spPr/>
        <p:txBody>
          <a:body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11"/>
            <p:custDataLst>
              <p:tags r:id="rId4"/>
            </p:custDataLst>
          </p:nvPr>
        </p:nvSpPr>
        <p:spPr/>
        <p:txBody>
          <a:bodyPr/>
          <a:lstStyle/>
          <a:p>
            <a:endParaRPr lang="zh-CN" altLang="en-US"/>
          </a:p>
        </p:txBody>
      </p:sp>
      <p:sp>
        <p:nvSpPr>
          <p:cNvPr id="6" name="灯片编号占位符 5"/>
          <p:cNvSpPr>
            <a:spLocks noGrp="1"/>
          </p:cNvSpPr>
          <p:nvPr>
            <p:ph type="sldNum" sz="quarter" idx="12"/>
            <p:custDataLst>
              <p:tags r:id="rId5"/>
            </p:custDataLst>
          </p:nvPr>
        </p:nvSpPr>
        <p:spPr/>
        <p:txBody>
          <a:bodyPr/>
          <a:lstStyle/>
          <a:p>
            <a:fld id="{49AE70B2-8BF9-45C0-BB95-33D1B9D3A854}" type="slidenum">
              <a:rPr lang="zh-CN" altLang="en-US" smtClean="0"/>
              <a:pPr/>
              <a:t>‹#›</a:t>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bg>
      <p:bgPr>
        <a:solidFill>
          <a:srgbClr val="FFFFFF"/>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1"/>
            </p:custDataLst>
          </p:nvPr>
        </p:nvSpPr>
        <p:spPr>
          <a:xfrm>
            <a:off x="608400" y="608400"/>
            <a:ext cx="10969200" cy="705600"/>
          </a:xfrm>
        </p:spPr>
        <p:txBody>
          <a:bodyPr vert="horz" lIns="90000" tIns="46800" rIns="90000" bIns="46800" rtlCol="0" anchor="ctr" anchorCtr="0">
            <a:normAutofit/>
          </a:bodyPr>
          <a:lstStyle>
            <a:lvl1pPr marL="0" marR="0" lvl="0" algn="l" defTabSz="914400" rtl="0" eaLnBrk="1" fontAlgn="auto" latinLnBrk="0" hangingPunct="1">
              <a:lnSpc>
                <a:spcPct val="100000"/>
              </a:lnSpc>
              <a:buNone/>
              <a:defRPr kumimoji="0" lang="zh-CN" altLang="en-US" sz="36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dirty="0">
                <a:sym typeface="+mn-ea"/>
              </a:rPr>
              <a:t>单击此处编辑母版标题样式</a:t>
            </a:r>
          </a:p>
        </p:txBody>
      </p:sp>
      <p:sp>
        <p:nvSpPr>
          <p:cNvPr id="3" name="内容占位符 2"/>
          <p:cNvSpPr>
            <a:spLocks noGrp="1"/>
          </p:cNvSpPr>
          <p:nvPr>
            <p:ph sz="half" idx="1"/>
            <p:custDataLst>
              <p:tags r:id="rId2"/>
            </p:custDataLst>
          </p:nvPr>
        </p:nvSpPr>
        <p:spPr>
          <a:xfrm>
            <a:off x="608400" y="1501200"/>
            <a:ext cx="5176800" cy="4748400"/>
          </a:xfrm>
        </p:spPr>
        <p:txBody>
          <a:bodyPr vert="horz" lIns="90000" tIns="46800" rIns="90000" bIns="46800" rtlCol="0">
            <a:normAutofit/>
          </a:bodyPr>
          <a:lstStyle>
            <a:lvl1pPr marL="228600" marR="0" lvl="0" indent="-228600" algn="l" defTabSz="914400" rtl="0" eaLnBrk="1" fontAlgn="auto" latinLnBrk="0" hangingPunct="1">
              <a:lnSpc>
                <a:spcPct val="13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2pPr>
            <a:lvl3pPr marL="1143000" marR="0" lvl="2" indent="-228600" algn="l" defTabSz="914400" rtl="0" eaLnBrk="1" fontAlgn="auto" latinLnBrk="0" hangingPunct="1">
              <a:lnSpc>
                <a:spcPct val="12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3pPr>
            <a:lvl4pPr marL="1600200" marR="0" lvl="3" indent="-228600" algn="l" defTabSz="914400" rtl="0" eaLnBrk="1" fontAlgn="auto" latinLnBrk="0" hangingPunct="1">
              <a:lnSpc>
                <a:spcPct val="120000"/>
              </a:lnSpc>
              <a:spcBef>
                <a:spcPts val="0"/>
              </a:spcBef>
              <a:spcAft>
                <a:spcPts val="300"/>
              </a:spcAft>
              <a:buFont typeface="Wingdings" panose="05000000000000000000"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4pPr>
            <a:lvl5pPr marL="2057400" marR="0" lvl="4" indent="-228600" algn="l" defTabSz="914400" rtl="0" eaLnBrk="1" fontAlgn="auto" latinLnBrk="0" hangingPunct="1">
              <a:lnSpc>
                <a:spcPct val="120000"/>
              </a:lnSpc>
              <a:spcBef>
                <a:spcPts val="0"/>
              </a:spcBef>
              <a:spcAft>
                <a:spcPts val="300"/>
              </a:spcAft>
              <a:buFont typeface="Arial" panose="020B0604020202020204" pitchFamily="34"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5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4" name="内容占位符 3"/>
          <p:cNvSpPr>
            <a:spLocks noGrp="1"/>
          </p:cNvSpPr>
          <p:nvPr>
            <p:ph sz="half" idx="2"/>
            <p:custDataLst>
              <p:tags r:id="rId3"/>
            </p:custDataLst>
          </p:nvPr>
        </p:nvSpPr>
        <p:spPr>
          <a:xfrm>
            <a:off x="6411600" y="1501200"/>
            <a:ext cx="5176800" cy="4748400"/>
          </a:xfrm>
        </p:spPr>
        <p:txBody>
          <a:bodyPr lIns="90000" tIns="46800" rIns="90000" bIns="46800">
            <a:normAutofit/>
          </a:bodyPr>
          <a:lstStyle>
            <a:lvl1pPr marL="228600" indent="-228600" eaLnBrk="1" fontAlgn="auto" latinLnBrk="0" hangingPunct="1">
              <a:lnSpc>
                <a:spcPct val="130000"/>
              </a:lnSpc>
              <a:spcAft>
                <a:spcPts val="600"/>
              </a:spcAft>
              <a:buFont typeface="Arial" panose="020B0604020202020204" pitchFamily="34" charset="0"/>
              <a:buChar char="●"/>
              <a:defRPr sz="1600" u="none" strike="noStrike" kern="1200" cap="none" spc="150" normalizeH="0" baseline="0">
                <a:solidFill>
                  <a:schemeClr val="tx1">
                    <a:lumMod val="65000"/>
                    <a:lumOff val="35000"/>
                  </a:schemeClr>
                </a:solidFill>
                <a:latin typeface="Arial" panose="020B0604020202020204" pitchFamily="34" charset="0"/>
                <a:ea typeface="微软雅黑" panose="020B0503020204020204" pitchFamily="34" charset="-122"/>
              </a:defRPr>
            </a:lvl1pPr>
            <a:lvl2pPr marL="685800" indent="-228600" defTabSz="914400" eaLnBrk="1" fontAlgn="auto" latinLnBrk="0" hangingPunct="1">
              <a:lnSpc>
                <a:spcPct val="120000"/>
              </a:lnSpc>
              <a:buFont typeface="Arial" panose="020B0604020202020204" pitchFamily="34" charset="0"/>
              <a:buChar char="●"/>
              <a:tabLst>
                <a:tab pos="1609725" algn="l"/>
                <a:tab pos="1609725" algn="l"/>
                <a:tab pos="1609725" algn="l"/>
                <a:tab pos="1609725" algn="l"/>
              </a:tabLst>
              <a:defRPr sz="1600" u="none" strike="noStrike" kern="1200" cap="none" spc="150" normalizeH="0" baseline="0">
                <a:solidFill>
                  <a:schemeClr val="tx1">
                    <a:lumMod val="65000"/>
                    <a:lumOff val="35000"/>
                  </a:schemeClr>
                </a:solidFill>
                <a:latin typeface="Arial" panose="020B0604020202020204" pitchFamily="34" charset="0"/>
                <a:ea typeface="微软雅黑" panose="020B0503020204020204" pitchFamily="34" charset="-122"/>
              </a:defRPr>
            </a:lvl2pPr>
            <a:lvl3pPr marL="1143000" indent="-228600" eaLnBrk="1" fontAlgn="auto" latinLnBrk="0" hangingPunct="1">
              <a:lnSpc>
                <a:spcPct val="120000"/>
              </a:lnSpc>
              <a:buFont typeface="Arial" panose="020B0604020202020204" pitchFamily="34" charset="0"/>
              <a:buChar char="●"/>
              <a:defRPr sz="1600" u="none" strike="noStrike" kern="1200" cap="none" spc="150" normalizeH="0" baseline="0">
                <a:solidFill>
                  <a:schemeClr val="tx1">
                    <a:lumMod val="65000"/>
                    <a:lumOff val="35000"/>
                  </a:schemeClr>
                </a:solidFill>
                <a:latin typeface="Arial" panose="020B0604020202020204" pitchFamily="34" charset="0"/>
                <a:ea typeface="微软雅黑" panose="020B0503020204020204" pitchFamily="34" charset="-122"/>
              </a:defRPr>
            </a:lvl3pPr>
            <a:lvl4pPr marL="1600200" indent="-228600" eaLnBrk="1" fontAlgn="auto" latinLnBrk="0" hangingPunct="1">
              <a:lnSpc>
                <a:spcPct val="120000"/>
              </a:lnSpc>
              <a:buFont typeface="Wingdings" panose="05000000000000000000" charset="0"/>
              <a:buChar char=""/>
              <a:defRPr sz="1400" u="none" strike="noStrike" kern="1200" cap="none" spc="150" normalizeH="0" baseline="0">
                <a:solidFill>
                  <a:schemeClr val="tx1">
                    <a:lumMod val="65000"/>
                    <a:lumOff val="35000"/>
                  </a:schemeClr>
                </a:solidFill>
                <a:latin typeface="Arial" panose="020B0604020202020204" pitchFamily="34" charset="0"/>
                <a:ea typeface="微软雅黑" panose="020B0503020204020204" pitchFamily="34" charset="-122"/>
              </a:defRPr>
            </a:lvl4pPr>
            <a:lvl5pPr eaLnBrk="1" fontAlgn="auto" latinLnBrk="0" hangingPunct="1">
              <a:lnSpc>
                <a:spcPct val="120000"/>
              </a:lnSpc>
              <a:defRPr sz="1400" u="none" strike="noStrike" kern="1200" cap="none" spc="150" normalizeH="0">
                <a:solidFill>
                  <a:schemeClr val="tx1">
                    <a:lumMod val="65000"/>
                    <a:lumOff val="35000"/>
                  </a:schemeClr>
                </a:solidFill>
                <a:latin typeface="Arial" panose="020B0604020202020204" pitchFamily="34" charset="0"/>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5" name="日期占位符 4"/>
          <p:cNvSpPr>
            <a:spLocks noGrp="1"/>
          </p:cNvSpPr>
          <p:nvPr>
            <p:ph type="dt" sz="half" idx="10"/>
            <p:custDataLst>
              <p:tags r:id="rId4"/>
            </p:custDataLst>
          </p:nvPr>
        </p:nvSpPr>
        <p:spPr/>
        <p:txBody>
          <a:bodyPr/>
          <a:lstStyle/>
          <a:p>
            <a:fld id="{760FBDFE-C587-4B4C-A407-44438C67B59E}" type="datetimeFigureOut">
              <a:rPr lang="zh-CN" altLang="en-US" smtClean="0"/>
              <a:pPr/>
              <a:t>2024/3/26</a:t>
            </a:fld>
            <a:endParaRPr lang="zh-CN" altLang="en-US"/>
          </a:p>
        </p:txBody>
      </p:sp>
      <p:sp>
        <p:nvSpPr>
          <p:cNvPr id="6" name="页脚占位符 5"/>
          <p:cNvSpPr>
            <a:spLocks noGrp="1"/>
          </p:cNvSpPr>
          <p:nvPr>
            <p:ph type="ftr" sz="quarter" idx="11"/>
            <p:custDataLst>
              <p:tags r:id="rId5"/>
            </p:custDataLst>
          </p:nvPr>
        </p:nvSpPr>
        <p:spPr/>
        <p:txBody>
          <a:bodyPr/>
          <a:lstStyle/>
          <a:p>
            <a:endParaRPr lang="zh-CN" altLang="en-US"/>
          </a:p>
        </p:txBody>
      </p:sp>
      <p:sp>
        <p:nvSpPr>
          <p:cNvPr id="7" name="灯片编号占位符 6"/>
          <p:cNvSpPr>
            <a:spLocks noGrp="1"/>
          </p:cNvSpPr>
          <p:nvPr>
            <p:ph type="sldNum" sz="quarter" idx="12"/>
            <p:custDataLst>
              <p:tags r:id="rId6"/>
            </p:custDataLst>
          </p:nvPr>
        </p:nvSpPr>
        <p:spPr/>
        <p:txBody>
          <a:bodyPr/>
          <a:lstStyle/>
          <a:p>
            <a:fld id="{49AE70B2-8BF9-45C0-BB95-33D1B9D3A854}" type="slidenum">
              <a:rPr lang="zh-CN" altLang="en-US" smtClean="0"/>
              <a:pPr/>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bg>
      <p:bgPr>
        <a:solidFill>
          <a:srgbClr val="FFFFFF"/>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1"/>
            </p:custDataLst>
          </p:nvPr>
        </p:nvSpPr>
        <p:spPr>
          <a:xfrm>
            <a:off x="608400" y="608400"/>
            <a:ext cx="10969200" cy="705600"/>
          </a:xfrm>
        </p:spPr>
        <p:txBody>
          <a:bodyPr vert="horz" lIns="90000" tIns="46800" rIns="90000" bIns="46800" rtlCol="0" anchor="ctr" anchorCtr="0">
            <a:normAutofit/>
          </a:bodyPr>
          <a:lstStyle>
            <a:lvl1pPr marL="0" marR="0" lvl="0" algn="l" defTabSz="914400" rtl="0" eaLnBrk="1" fontAlgn="auto" latinLnBrk="0" hangingPunct="1">
              <a:lnSpc>
                <a:spcPct val="100000"/>
              </a:lnSpc>
              <a:buNone/>
              <a:defRPr kumimoji="0" lang="zh-CN" altLang="en-US" sz="36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dirty="0">
                <a:sym typeface="+mn-ea"/>
              </a:rPr>
              <a:t>单击此处编辑母版标题样式</a:t>
            </a:r>
          </a:p>
        </p:txBody>
      </p:sp>
      <p:sp>
        <p:nvSpPr>
          <p:cNvPr id="3" name="文本占位符 2"/>
          <p:cNvSpPr>
            <a:spLocks noGrp="1"/>
          </p:cNvSpPr>
          <p:nvPr>
            <p:ph type="body" idx="1" hasCustomPrompt="1"/>
            <p:custDataLst>
              <p:tags r:id="rId2"/>
            </p:custDataLst>
          </p:nvPr>
        </p:nvSpPr>
        <p:spPr>
          <a:xfrm>
            <a:off x="608400" y="1429200"/>
            <a:ext cx="5342400" cy="381600"/>
          </a:xfrm>
        </p:spPr>
        <p:txBody>
          <a:bodyPr lIns="101600" tIns="38100" rIns="76200" bIns="38100" anchor="t" anchorCtr="0">
            <a:normAutofit/>
          </a:bodyPr>
          <a:lstStyle>
            <a:lvl1pPr marL="0" indent="0" eaLnBrk="1" fontAlgn="auto" latinLnBrk="0" hangingPunct="1">
              <a:lnSpc>
                <a:spcPct val="100000"/>
              </a:lnSpc>
              <a:spcAft>
                <a:spcPts val="0"/>
              </a:spcAft>
              <a:buNone/>
              <a:defRPr sz="2000" b="1" u="none" strike="noStrike" kern="1200" cap="none" spc="200" normalizeH="0" baseline="0">
                <a:solidFill>
                  <a:schemeClr val="tx1">
                    <a:lumMod val="75000"/>
                    <a:lumOff val="25000"/>
                  </a:schemeClr>
                </a:solidFill>
                <a:uFillTx/>
                <a:latin typeface="Arial" panose="020B0604020202020204" pitchFamily="34" charset="0"/>
                <a:ea typeface="微软雅黑" panose="020B0503020204020204" pitchFamily="34" charset="-122"/>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p>
        </p:txBody>
      </p:sp>
      <p:sp>
        <p:nvSpPr>
          <p:cNvPr id="4" name="内容占位符 3"/>
          <p:cNvSpPr>
            <a:spLocks noGrp="1"/>
          </p:cNvSpPr>
          <p:nvPr>
            <p:ph sz="half" idx="2"/>
            <p:custDataLst>
              <p:tags r:id="rId3"/>
            </p:custDataLst>
          </p:nvPr>
        </p:nvSpPr>
        <p:spPr>
          <a:xfrm>
            <a:off x="608400" y="1854000"/>
            <a:ext cx="5342400" cy="4395600"/>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2pPr>
            <a:lvl3pPr marL="1143000" marR="0" lvl="2" indent="-228600" algn="l" defTabSz="914400" rtl="0" eaLnBrk="1" fontAlgn="auto" latinLnBrk="0" hangingPunct="1">
              <a:lnSpc>
                <a:spcPct val="12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3pPr>
            <a:lvl4pPr marL="1600200" marR="0" lvl="3" indent="-228600" algn="l" defTabSz="914400" rtl="0" eaLnBrk="1" fontAlgn="auto" latinLnBrk="0" hangingPunct="1">
              <a:lnSpc>
                <a:spcPct val="120000"/>
              </a:lnSpc>
              <a:spcBef>
                <a:spcPts val="0"/>
              </a:spcBef>
              <a:spcAft>
                <a:spcPts val="300"/>
              </a:spcAft>
              <a:buFont typeface="Wingdings" panose="05000000000000000000"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4pPr>
            <a:lvl5pPr marL="2057400" marR="0" lvl="4" indent="-228600" algn="l" defTabSz="914400" rtl="0" eaLnBrk="1" fontAlgn="auto" latinLnBrk="0" hangingPunct="1">
              <a:lnSpc>
                <a:spcPct val="120000"/>
              </a:lnSpc>
              <a:spcBef>
                <a:spcPts val="0"/>
              </a:spcBef>
              <a:spcAft>
                <a:spcPts val="300"/>
              </a:spcAft>
              <a:buFont typeface="Arial" panose="020B0604020202020204" pitchFamily="34"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5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5" name="文本占位符 4"/>
          <p:cNvSpPr>
            <a:spLocks noGrp="1"/>
          </p:cNvSpPr>
          <p:nvPr>
            <p:ph type="body" sz="quarter" idx="3" hasCustomPrompt="1"/>
            <p:custDataLst>
              <p:tags r:id="rId4"/>
            </p:custDataLst>
          </p:nvPr>
        </p:nvSpPr>
        <p:spPr>
          <a:xfrm>
            <a:off x="6235750" y="1421729"/>
            <a:ext cx="5342400" cy="381600"/>
          </a:xfrm>
        </p:spPr>
        <p:txBody>
          <a:bodyPr vert="horz" lIns="101600" tIns="38100" rIns="76200" bIns="38100" rtlCol="0" anchor="t" anchorCtr="0">
            <a:norm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1" i="0" u="none" strike="noStrike" kern="1200" cap="none" spc="200" normalizeH="0" baseline="0" noProof="1" dirty="0">
                <a:solidFill>
                  <a:schemeClr val="tx1">
                    <a:lumMod val="75000"/>
                    <a:lumOff val="25000"/>
                  </a:schemeClr>
                </a:solidFill>
                <a:uFillTx/>
                <a:latin typeface="Arial" panose="020B0604020202020204" pitchFamily="34" charset="0"/>
                <a:ea typeface="微软雅黑" panose="020B0503020204020204" pitchFamily="34" charset="-122"/>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p>
        </p:txBody>
      </p:sp>
      <p:sp>
        <p:nvSpPr>
          <p:cNvPr id="6" name="内容占位符 5"/>
          <p:cNvSpPr>
            <a:spLocks noGrp="1"/>
          </p:cNvSpPr>
          <p:nvPr>
            <p:ph sz="quarter" idx="4"/>
            <p:custDataLst>
              <p:tags r:id="rId5"/>
            </p:custDataLst>
          </p:nvPr>
        </p:nvSpPr>
        <p:spPr>
          <a:xfrm>
            <a:off x="6235750" y="1854000"/>
            <a:ext cx="5342400" cy="4395600"/>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2pPr>
            <a:lvl3pPr marL="1143000" marR="0" lvl="2" indent="-228600" algn="l" defTabSz="914400" rtl="0" eaLnBrk="1" fontAlgn="auto" latinLnBrk="0" hangingPunct="1">
              <a:lnSpc>
                <a:spcPct val="120000"/>
              </a:lnSpc>
              <a:spcBef>
                <a:spcPts val="0"/>
              </a:spcBef>
              <a:spcAft>
                <a:spcPts val="600"/>
              </a:spcAft>
              <a:buFont typeface="Arial" panose="020B0604020202020204" pitchFamily="34" charset="0"/>
              <a:buChar char="●"/>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3pPr>
            <a:lvl4pPr marL="1600200" marR="0" lvl="3" indent="-228600" algn="l" defTabSz="914400" rtl="0" eaLnBrk="1" fontAlgn="auto" latinLnBrk="0" hangingPunct="1">
              <a:lnSpc>
                <a:spcPct val="120000"/>
              </a:lnSpc>
              <a:spcBef>
                <a:spcPts val="0"/>
              </a:spcBef>
              <a:spcAft>
                <a:spcPts val="300"/>
              </a:spcAft>
              <a:buFont typeface="Wingdings" panose="05000000000000000000"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4pPr>
            <a:lvl5pPr marL="2057400" marR="0" lvl="4" indent="-228600" algn="l" defTabSz="914400" rtl="0" eaLnBrk="1" fontAlgn="auto" latinLnBrk="0" hangingPunct="1">
              <a:lnSpc>
                <a:spcPct val="120000"/>
              </a:lnSpc>
              <a:spcBef>
                <a:spcPts val="0"/>
              </a:spcBef>
              <a:spcAft>
                <a:spcPts val="300"/>
              </a:spcAft>
              <a:buFont typeface="Arial" panose="020B0604020202020204" pitchFamily="34" charset="0"/>
              <a:buChar char="•"/>
              <a:defRPr kumimoji="0" lang="zh-CN" altLang="en-US" sz="14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5pPr>
          </a:lstStyle>
          <a:p>
            <a:pPr lvl="0"/>
            <a:r>
              <a:rPr dirty="0">
                <a:sym typeface="+mn-ea"/>
              </a:rPr>
              <a:t>单击此处编辑母版文本样式</a:t>
            </a:r>
          </a:p>
          <a:p>
            <a:pPr lvl="1"/>
            <a:r>
              <a:rPr dirty="0">
                <a:sym typeface="+mn-ea"/>
              </a:rPr>
              <a:t>第二级</a:t>
            </a:r>
          </a:p>
          <a:p>
            <a:pPr lvl="2"/>
            <a:r>
              <a:rPr dirty="0">
                <a:sym typeface="+mn-ea"/>
              </a:rPr>
              <a:t>第三级</a:t>
            </a:r>
          </a:p>
          <a:p>
            <a:pPr lvl="3"/>
            <a:r>
              <a:rPr dirty="0">
                <a:sym typeface="+mn-ea"/>
              </a:rPr>
              <a:t>第四级</a:t>
            </a:r>
          </a:p>
          <a:p>
            <a:pPr lvl="4"/>
            <a:r>
              <a:rPr dirty="0">
                <a:sym typeface="+mn-ea"/>
              </a:rPr>
              <a:t>第五级</a:t>
            </a:r>
          </a:p>
        </p:txBody>
      </p:sp>
      <p:sp>
        <p:nvSpPr>
          <p:cNvPr id="7" name="日期占位符 6"/>
          <p:cNvSpPr>
            <a:spLocks noGrp="1"/>
          </p:cNvSpPr>
          <p:nvPr>
            <p:ph type="dt" sz="half" idx="10"/>
            <p:custDataLst>
              <p:tags r:id="rId6"/>
            </p:custDataLst>
          </p:nvPr>
        </p:nvSpPr>
        <p:spPr/>
        <p:txBody>
          <a:bodyPr/>
          <a:lstStyle/>
          <a:p>
            <a:fld id="{760FBDFE-C587-4B4C-A407-44438C67B59E}" type="datetimeFigureOut">
              <a:rPr lang="zh-CN" altLang="en-US" smtClean="0"/>
              <a:pPr/>
              <a:t>2024/3/26</a:t>
            </a:fld>
            <a:endParaRPr lang="zh-CN" altLang="en-US"/>
          </a:p>
        </p:txBody>
      </p:sp>
      <p:sp>
        <p:nvSpPr>
          <p:cNvPr id="8" name="页脚占位符 7"/>
          <p:cNvSpPr>
            <a:spLocks noGrp="1"/>
          </p:cNvSpPr>
          <p:nvPr>
            <p:ph type="ftr" sz="quarter" idx="11"/>
            <p:custDataLst>
              <p:tags r:id="rId7"/>
            </p:custDataLst>
          </p:nvPr>
        </p:nvSpPr>
        <p:spPr/>
        <p:txBody>
          <a:bodyPr/>
          <a:lstStyle/>
          <a:p>
            <a:endParaRPr lang="zh-CN" altLang="en-US"/>
          </a:p>
        </p:txBody>
      </p:sp>
      <p:sp>
        <p:nvSpPr>
          <p:cNvPr id="9" name="灯片编号占位符 8"/>
          <p:cNvSpPr>
            <a:spLocks noGrp="1"/>
          </p:cNvSpPr>
          <p:nvPr>
            <p:ph type="sldNum" sz="quarter" idx="12"/>
            <p:custDataLst>
              <p:tags r:id="rId8"/>
            </p:custDataLst>
          </p:nvPr>
        </p:nvSpPr>
        <p:spPr/>
        <p:txBody>
          <a:bodyPr/>
          <a:lstStyle/>
          <a:p>
            <a:fld id="{49AE70B2-8BF9-45C0-BB95-33D1B9D3A854}" type="slidenum">
              <a:rPr lang="zh-CN" altLang="en-US" smtClean="0"/>
              <a:pPr/>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bg>
      <p:bgPr>
        <a:solidFill>
          <a:srgbClr val="FFFFFF"/>
        </a:solidFill>
        <a:effectLst/>
      </p:bgPr>
    </p:bg>
    <p:spTree>
      <p:nvGrpSpPr>
        <p:cNvPr id="1" name=""/>
        <p:cNvGrpSpPr/>
        <p:nvPr/>
      </p:nvGrpSpPr>
      <p:grpSpPr>
        <a:xfrm>
          <a:off x="0" y="0"/>
          <a:ext cx="0" cy="0"/>
          <a:chOff x="0" y="0"/>
          <a:chExt cx="0" cy="0"/>
        </a:xfrm>
      </p:grpSpPr>
      <p:sp>
        <p:nvSpPr>
          <p:cNvPr id="2" name="标题 1"/>
          <p:cNvSpPr>
            <a:spLocks noGrp="1"/>
          </p:cNvSpPr>
          <p:nvPr>
            <p:ph type="title"/>
            <p:custDataLst>
              <p:tags r:id="rId1"/>
            </p:custDataLst>
          </p:nvPr>
        </p:nvSpPr>
        <p:spPr>
          <a:xfrm>
            <a:off x="608400" y="608400"/>
            <a:ext cx="10969200" cy="705600"/>
          </a:xfrm>
        </p:spPr>
        <p:txBody>
          <a:bodyPr vert="horz" lIns="90000" tIns="46800" rIns="90000" bIns="46800" rtlCol="0" anchor="ctr" anchorCtr="0">
            <a:normAutofit/>
          </a:bodyPr>
          <a:lstStyle>
            <a:lvl1pPr marL="0" marR="0" lvl="0" algn="l" defTabSz="914400" rtl="0" eaLnBrk="1" fontAlgn="auto" latinLnBrk="0" hangingPunct="1">
              <a:lnSpc>
                <a:spcPct val="100000"/>
              </a:lnSpc>
              <a:buNone/>
              <a:defRPr kumimoji="0" lang="zh-CN" altLang="en-US" sz="36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a:sym typeface="+mn-ea"/>
              </a:rPr>
              <a:t>单击此处编辑母版标题样式</a:t>
            </a:r>
          </a:p>
        </p:txBody>
      </p:sp>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pPr/>
              <a:t>2024/3/26</a:t>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pPr/>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bg>
      <p:bgPr>
        <a:solidFill>
          <a:srgbClr val="FFFFFF"/>
        </a:solidFill>
        <a:effectLst/>
      </p:bgPr>
    </p:bg>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1"/>
            </p:custDataLst>
          </p:nvPr>
        </p:nvSpPr>
        <p:spPr/>
        <p:txBody>
          <a:bodyPr/>
          <a:lstStyle/>
          <a:p>
            <a:fld id="{760FBDFE-C587-4B4C-A407-44438C67B59E}" type="datetimeFigureOut">
              <a:rPr lang="zh-CN" altLang="en-US" smtClean="0"/>
              <a:pPr/>
              <a:t>2024/3/26</a:t>
            </a:fld>
            <a:endParaRPr lang="zh-CN" altLang="en-US"/>
          </a:p>
        </p:txBody>
      </p:sp>
      <p:sp>
        <p:nvSpPr>
          <p:cNvPr id="3" name="页脚占位符 2"/>
          <p:cNvSpPr>
            <a:spLocks noGrp="1"/>
          </p:cNvSpPr>
          <p:nvPr>
            <p:ph type="ftr" sz="quarter" idx="11"/>
            <p:custDataLst>
              <p:tags r:id="rId2"/>
            </p:custDataLst>
          </p:nvPr>
        </p:nvSpPr>
        <p:spPr/>
        <p:txBody>
          <a:bodyPr/>
          <a:lstStyle/>
          <a:p>
            <a:endParaRPr lang="zh-CN" altLang="en-US"/>
          </a:p>
        </p:txBody>
      </p:sp>
      <p:sp>
        <p:nvSpPr>
          <p:cNvPr id="4" name="灯片编号占位符 3"/>
          <p:cNvSpPr>
            <a:spLocks noGrp="1"/>
          </p:cNvSpPr>
          <p:nvPr>
            <p:ph type="sldNum" sz="quarter" idx="12"/>
            <p:custDataLst>
              <p:tags r:id="rId3"/>
            </p:custDataLst>
          </p:nvPr>
        </p:nvSpPr>
        <p:spPr/>
        <p:txBody>
          <a:bodyPr/>
          <a:lstStyle/>
          <a:p>
            <a:fld id="{49AE70B2-8BF9-45C0-BB95-33D1B9D3A854}" type="slidenum">
              <a:rPr lang="zh-CN" altLang="en-US" smtClean="0"/>
              <a:pPr/>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图片与标题">
    <p:bg>
      <p:bgPr>
        <a:solidFill>
          <a:srgbClr val="FFFFFF"/>
        </a:solidFill>
        <a:effectLst/>
      </p:bgPr>
    </p:bg>
    <p:spTree>
      <p:nvGrpSpPr>
        <p:cNvPr id="1" name=""/>
        <p:cNvGrpSpPr/>
        <p:nvPr/>
      </p:nvGrpSpPr>
      <p:grpSpPr>
        <a:xfrm>
          <a:off x="0" y="0"/>
          <a:ext cx="0" cy="0"/>
          <a:chOff x="0" y="0"/>
          <a:chExt cx="0" cy="0"/>
        </a:xfrm>
      </p:grpSpPr>
      <p:sp>
        <p:nvSpPr>
          <p:cNvPr id="3" name="图片占位符 2"/>
          <p:cNvSpPr>
            <a:spLocks noGrp="1"/>
          </p:cNvSpPr>
          <p:nvPr>
            <p:ph type="pic" idx="1"/>
            <p:custDataLst>
              <p:tags r:id="rId1"/>
            </p:custDataLst>
          </p:nvPr>
        </p:nvSpPr>
        <p:spPr>
          <a:xfrm>
            <a:off x="608400" y="1555200"/>
            <a:ext cx="5233077" cy="4608000"/>
          </a:xfrm>
        </p:spPr>
        <p:txBody>
          <a:bodyPr vert="horz" lIns="90000" tIns="46800" rIns="90000" bIns="46800" rtlCol="0">
            <a:norm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2"/>
            </p:custDataLst>
          </p:nvPr>
        </p:nvSpPr>
        <p:spPr>
          <a:xfrm>
            <a:off x="6350400" y="1555200"/>
            <a:ext cx="5227200" cy="4608000"/>
          </a:xfrm>
        </p:spPr>
        <p:txBody>
          <a:bodyPr vert="horz" lIns="90000" tIns="46800" rIns="90000" bIns="46800" rtlCol="0">
            <a:normAutofit/>
          </a:bodyPr>
          <a:lstStyle>
            <a:lvl1pPr marL="0" marR="0" lvl="0" indent="0" algn="l" defTabSz="914400" rtl="0" eaLnBrk="1" fontAlgn="auto" latinLnBrk="0" hangingPunct="1">
              <a:lnSpc>
                <a:spcPct val="130000"/>
              </a:lnSpc>
              <a:spcBef>
                <a:spcPts val="0"/>
              </a:spcBef>
              <a:spcAft>
                <a:spcPts val="600"/>
              </a:spcAft>
              <a:buFont typeface="Arial" panose="020B0604020202020204" pitchFamily="34" charset="0"/>
              <a:buNone/>
              <a:defRPr kumimoji="0" lang="zh-CN" altLang="en-US" sz="1600" b="0" i="0" u="none" strike="noStrike" kern="1200" cap="none" spc="150" normalizeH="0" baseline="0" noProof="1" dirty="0">
                <a:solidFill>
                  <a:schemeClr val="tx1">
                    <a:lumMod val="65000"/>
                    <a:lumOff val="35000"/>
                  </a:schemeClr>
                </a:solidFill>
                <a:uFillTx/>
                <a:latin typeface="Arial" panose="020B0604020202020204" pitchFamily="34" charset="0"/>
                <a:ea typeface="微软雅黑" panose="020B0503020204020204" pitchFamily="34" charset="-122"/>
                <a:cs typeface="+mn-cs"/>
                <a:sym typeface="+mn-ea"/>
              </a:defRPr>
            </a:lvl1pPr>
            <a:lvl2pPr marL="457200" indent="0" defTabSz="914400" eaLnBrk="1" fontAlgn="auto" latinLnBrk="0" hangingPunct="1">
              <a:buFont typeface="Arial" panose="020B0604020202020204" pitchFamily="34" charset="0"/>
              <a:buNone/>
              <a:tabLst>
                <a:tab pos="1609725" algn="l"/>
                <a:tab pos="1609725" algn="l"/>
                <a:tab pos="1609725" algn="l"/>
                <a:tab pos="1609725" algn="l"/>
              </a:tabLst>
              <a:defRPr u="none" strike="noStrike" kern="1200" cap="none" spc="150" normalizeH="0">
                <a:solidFill>
                  <a:schemeClr val="tx1">
                    <a:lumMod val="65000"/>
                    <a:lumOff val="35000"/>
                  </a:schemeClr>
                </a:solidFill>
                <a:uFillTx/>
                <a:latin typeface="Arial" panose="020B0604020202020204" pitchFamily="34" charset="0"/>
                <a:ea typeface="微软雅黑" panose="020B0503020204020204" pitchFamily="34" charset="-122"/>
              </a:defRPr>
            </a:lvl2pPr>
            <a:lvl3pPr eaLnBrk="1" fontAlgn="auto" latinLnBrk="0" hangingPunct="1">
              <a:buFont typeface="Arial" panose="020B0604020202020204" pitchFamily="34" charset="0"/>
              <a:buChar char="●"/>
              <a:defRPr u="none" strike="noStrike" kern="1200" cap="none" spc="150" normalizeH="0">
                <a:solidFill>
                  <a:schemeClr val="tx1">
                    <a:lumMod val="65000"/>
                    <a:lumOff val="35000"/>
                  </a:schemeClr>
                </a:solidFill>
                <a:uFillTx/>
                <a:latin typeface="Arial" panose="020B0604020202020204" pitchFamily="34" charset="0"/>
                <a:ea typeface="微软雅黑" panose="020B0503020204020204" pitchFamily="34" charset="-122"/>
              </a:defRPr>
            </a:lvl3pPr>
            <a:lvl4pPr eaLnBrk="1" fontAlgn="auto" latinLnBrk="0" hangingPunct="1">
              <a:defRPr u="none" strike="noStrike" kern="1200" cap="none" spc="150" normalizeH="0">
                <a:solidFill>
                  <a:schemeClr val="tx1">
                    <a:lumMod val="65000"/>
                    <a:lumOff val="35000"/>
                  </a:schemeClr>
                </a:solidFill>
                <a:uFillTx/>
                <a:latin typeface="Arial" panose="020B0604020202020204" pitchFamily="34" charset="0"/>
                <a:ea typeface="微软雅黑" panose="020B0503020204020204" pitchFamily="34" charset="-122"/>
              </a:defRPr>
            </a:lvl4pPr>
            <a:lvl5pPr eaLnBrk="1" fontAlgn="auto" latinLnBrk="0" hangingPunct="1">
              <a:defRPr u="none" strike="noStrike" kern="1200" cap="none" spc="150" normalizeH="0">
                <a:solidFill>
                  <a:schemeClr val="tx1">
                    <a:lumMod val="65000"/>
                    <a:lumOff val="35000"/>
                  </a:schemeClr>
                </a:solidFill>
                <a:uFillTx/>
                <a:latin typeface="Arial" panose="020B0604020202020204" pitchFamily="34" charset="0"/>
                <a:ea typeface="微软雅黑" panose="020B0503020204020204" pitchFamily="34" charset="-122"/>
              </a:defRPr>
            </a:lvl5pPr>
          </a:lstStyle>
          <a:p>
            <a:pPr lvl="0"/>
            <a:r>
              <a:rPr dirty="0">
                <a:sym typeface="+mn-ea"/>
              </a:rPr>
              <a:t>单击此处编辑母版文本样式</a:t>
            </a:r>
          </a:p>
        </p:txBody>
      </p:sp>
      <p:sp>
        <p:nvSpPr>
          <p:cNvPr id="5" name="日期占位符 4"/>
          <p:cNvSpPr>
            <a:spLocks noGrp="1"/>
          </p:cNvSpPr>
          <p:nvPr>
            <p:ph type="dt" sz="half" idx="10"/>
            <p:custDataLst>
              <p:tags r:id="rId3"/>
            </p:custDataLst>
          </p:nvPr>
        </p:nvSpPr>
        <p:spPr/>
        <p:txBody>
          <a:bodyPr/>
          <a:lstStyle/>
          <a:p>
            <a:fld id="{9EFD9D74-47D9-4702-A33C-335B63B48DBF}" type="datetimeFigureOut">
              <a:rPr lang="zh-CN" altLang="en-US" smtClean="0"/>
              <a:pPr/>
              <a:t>2024/3/26</a:t>
            </a:fld>
            <a:endParaRPr lang="zh-CN" altLang="en-US" dirty="0"/>
          </a:p>
        </p:txBody>
      </p:sp>
      <p:sp>
        <p:nvSpPr>
          <p:cNvPr id="6" name="页脚占位符 5"/>
          <p:cNvSpPr>
            <a:spLocks noGrp="1"/>
          </p:cNvSpPr>
          <p:nvPr>
            <p:ph type="ftr" sz="quarter" idx="11"/>
            <p:custDataLst>
              <p:tags r:id="rId4"/>
            </p:custDataLst>
          </p:nvPr>
        </p:nvSpPr>
        <p:spPr/>
        <p:txBody>
          <a:bodyPr/>
          <a:lstStyle/>
          <a:p>
            <a:endParaRPr lang="zh-CN" altLang="en-US" dirty="0"/>
          </a:p>
        </p:txBody>
      </p:sp>
      <p:sp>
        <p:nvSpPr>
          <p:cNvPr id="7" name="灯片编号占位符 6"/>
          <p:cNvSpPr>
            <a:spLocks noGrp="1"/>
          </p:cNvSpPr>
          <p:nvPr>
            <p:ph type="sldNum" sz="quarter" idx="12"/>
            <p:custDataLst>
              <p:tags r:id="rId5"/>
            </p:custDataLst>
          </p:nvPr>
        </p:nvSpPr>
        <p:spPr/>
        <p:txBody>
          <a:bodyPr/>
          <a:lstStyle/>
          <a:p>
            <a:fld id="{FABC47A4-756D-490B-A52F-7D9E2C9FC05F}" type="slidenum">
              <a:rPr lang="zh-CN" altLang="en-US" smtClean="0"/>
              <a:pPr/>
              <a:t>‹#›</a:t>
            </a:fld>
            <a:endParaRPr lang="zh-CN" altLang="en-US"/>
          </a:p>
        </p:txBody>
      </p:sp>
      <p:sp>
        <p:nvSpPr>
          <p:cNvPr id="9" name="标题 8"/>
          <p:cNvSpPr>
            <a:spLocks noGrp="1"/>
          </p:cNvSpPr>
          <p:nvPr>
            <p:ph type="title"/>
            <p:custDataLst>
              <p:tags r:id="rId6"/>
            </p:custDataLst>
          </p:nvPr>
        </p:nvSpPr>
        <p:spPr/>
        <p:txBody>
          <a:bodyPr/>
          <a:lstStyle>
            <a:lvl1pPr>
              <a:defRPr baseline="0"/>
            </a:lvl1pPr>
          </a:lstStyle>
          <a:p>
            <a:r>
              <a:rPr lang="zh-CN" altLang="en-US"/>
              <a:t>单击此处编辑母版标题样式</a:t>
            </a: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bg>
      <p:bgPr>
        <a:solidFill>
          <a:srgbClr val="FFFFFF"/>
        </a:solidFill>
        <a:effectLst/>
      </p:bgPr>
    </p:bg>
    <p:spTree>
      <p:nvGrpSpPr>
        <p:cNvPr id="1" name=""/>
        <p:cNvGrpSpPr/>
        <p:nvPr/>
      </p:nvGrpSpPr>
      <p:grpSpPr>
        <a:xfrm>
          <a:off x="0" y="0"/>
          <a:ext cx="0" cy="0"/>
          <a:chOff x="0" y="0"/>
          <a:chExt cx="0" cy="0"/>
        </a:xfrm>
      </p:grpSpPr>
      <p:sp>
        <p:nvSpPr>
          <p:cNvPr id="2" name="竖排标题 1"/>
          <p:cNvSpPr>
            <a:spLocks noGrp="1"/>
          </p:cNvSpPr>
          <p:nvPr>
            <p:ph type="title" orient="vert" hasCustomPrompt="1"/>
            <p:custDataLst>
              <p:tags r:id="rId1"/>
            </p:custDataLst>
          </p:nvPr>
        </p:nvSpPr>
        <p:spPr>
          <a:xfrm>
            <a:off x="10234800" y="914400"/>
            <a:ext cx="1044000" cy="5029200"/>
          </a:xfrm>
        </p:spPr>
        <p:txBody>
          <a:bodyPr vert="eaVert" lIns="90000" tIns="46800" rIns="90000" bIns="46800" rtlCol="0" anchor="ctr" anchorCtr="0">
            <a:normAutofit/>
          </a:bodyPr>
          <a:lstStyle>
            <a:lvl1pPr marL="0" marR="0" lvl="0" algn="l" defTabSz="914400" rtl="0" eaLnBrk="1" fontAlgn="auto" latinLnBrk="0" hangingPunct="1">
              <a:lnSpc>
                <a:spcPct val="100000"/>
              </a:lnSpc>
              <a:spcAft>
                <a:spcPts val="0"/>
              </a:spcAft>
              <a:buNone/>
              <a:defRPr kumimoji="0" lang="zh-CN" altLang="en-US" sz="2800" b="1" i="0" u="none" strike="noStrike" kern="1200" cap="none" spc="300" normalizeH="0" baseline="0" noProof="1" dirty="0">
                <a:solidFill>
                  <a:schemeClr val="tx1">
                    <a:lumMod val="85000"/>
                    <a:lumOff val="15000"/>
                  </a:schemeClr>
                </a:solidFill>
                <a:uFillTx/>
                <a:latin typeface="Arial" panose="020B0604020202020204" pitchFamily="34" charset="0"/>
                <a:ea typeface="微软雅黑" panose="020B0503020204020204" pitchFamily="34" charset="-122"/>
                <a:cs typeface="+mj-cs"/>
                <a:sym typeface="+mn-ea"/>
              </a:defRPr>
            </a:lvl1pPr>
          </a:lstStyle>
          <a:p>
            <a:pPr lvl="0"/>
            <a:r>
              <a:rPr dirty="0">
                <a:sym typeface="+mn-ea"/>
              </a:rPr>
              <a:t>单击此处编辑标题</a:t>
            </a:r>
          </a:p>
        </p:txBody>
      </p:sp>
      <p:sp>
        <p:nvSpPr>
          <p:cNvPr id="3" name="竖排文字占位符 2"/>
          <p:cNvSpPr>
            <a:spLocks noGrp="1"/>
          </p:cNvSpPr>
          <p:nvPr>
            <p:ph type="body" orient="vert" idx="1"/>
            <p:custDataLst>
              <p:tags r:id="rId2"/>
            </p:custDataLst>
          </p:nvPr>
        </p:nvSpPr>
        <p:spPr>
          <a:xfrm>
            <a:off x="914400" y="914400"/>
            <a:ext cx="9169200" cy="5029200"/>
          </a:xfrm>
        </p:spPr>
        <p:txBody>
          <a:bodyPr vert="eaVert" lIns="46800" tIns="46800" rIns="46800" bIns="46800"/>
          <a:lstStyle>
            <a:lvl1pPr marL="228600" indent="-228600" eaLnBrk="1" fontAlgn="auto" latinLnBrk="0" hangingPunct="1">
              <a:lnSpc>
                <a:spcPct val="130000"/>
              </a:lnSpc>
              <a:spcAft>
                <a:spcPts val="1000"/>
              </a:spcAft>
              <a:buFont typeface="Arial" panose="020B0604020202020204" pitchFamily="34" charset="0"/>
              <a:buChar char="●"/>
              <a:defRPr u="none" strike="noStrike" kern="1200" cap="none" spc="150" normalizeH="0" baseline="0">
                <a:solidFill>
                  <a:schemeClr val="tx1">
                    <a:lumMod val="65000"/>
                    <a:lumOff val="35000"/>
                  </a:schemeClr>
                </a:solidFill>
                <a:uFillTx/>
              </a:defRPr>
            </a:lvl1pPr>
            <a:lvl2pPr marL="685800" indent="-228600" defTabSz="914400" eaLnBrk="1" fontAlgn="auto" latinLnBrk="0" hangingPunct="1">
              <a:lnSpc>
                <a:spcPct val="120000"/>
              </a:lnSpc>
              <a:spcAft>
                <a:spcPts val="600"/>
              </a:spcAft>
              <a:buFont typeface="Arial" panose="020B0604020202020204" pitchFamily="34" charset="0"/>
              <a:buChar char="●"/>
              <a:tabLst>
                <a:tab pos="1609725" algn="l"/>
                <a:tab pos="1609725" algn="l"/>
                <a:tab pos="1609725" algn="l"/>
                <a:tab pos="1609725" algn="l"/>
              </a:tabLst>
              <a:defRPr u="none" strike="noStrike" kern="1200" cap="none" spc="150" normalizeH="0" baseline="0">
                <a:solidFill>
                  <a:schemeClr val="tx1">
                    <a:lumMod val="65000"/>
                    <a:lumOff val="35000"/>
                  </a:schemeClr>
                </a:solidFill>
                <a:uFillTx/>
              </a:defRPr>
            </a:lvl2pPr>
            <a:lvl3pPr marL="1143000" indent="-228600" eaLnBrk="1" fontAlgn="auto" latinLnBrk="0" hangingPunct="1">
              <a:lnSpc>
                <a:spcPct val="120000"/>
              </a:lnSpc>
              <a:spcAft>
                <a:spcPts val="600"/>
              </a:spcAft>
              <a:buFont typeface="Arial" panose="020B0604020202020204" pitchFamily="34" charset="0"/>
              <a:buChar char="●"/>
              <a:defRPr u="none" strike="noStrike" kern="1200" cap="none" spc="150" normalizeH="0" baseline="0">
                <a:solidFill>
                  <a:schemeClr val="tx1">
                    <a:lumMod val="65000"/>
                    <a:lumOff val="35000"/>
                  </a:schemeClr>
                </a:solidFill>
                <a:uFillTx/>
              </a:defRPr>
            </a:lvl3pPr>
            <a:lvl4pPr marL="1600200" indent="-228600" eaLnBrk="1" fontAlgn="auto" latinLnBrk="0" hangingPunct="1">
              <a:lnSpc>
                <a:spcPct val="120000"/>
              </a:lnSpc>
              <a:spcAft>
                <a:spcPts val="300"/>
              </a:spcAft>
              <a:buFont typeface="Wingdings" panose="05000000000000000000" charset="0"/>
              <a:buChar char=""/>
              <a:defRPr u="none" strike="noStrike" kern="1200" cap="none" spc="150" normalizeH="0" baseline="0">
                <a:solidFill>
                  <a:schemeClr val="tx1">
                    <a:lumMod val="65000"/>
                    <a:lumOff val="35000"/>
                  </a:schemeClr>
                </a:solidFill>
                <a:uFillTx/>
              </a:defRPr>
            </a:lvl4pPr>
            <a:lvl5pPr marL="2057400" indent="-228600" eaLnBrk="1" fontAlgn="auto" latinLnBrk="0" hangingPunct="1">
              <a:lnSpc>
                <a:spcPct val="120000"/>
              </a:lnSpc>
              <a:spcAft>
                <a:spcPts val="300"/>
              </a:spcAft>
              <a:buFont typeface="Arial" panose="020B0604020202020204" pitchFamily="34" charset="0"/>
              <a:buChar char="•"/>
              <a:defRPr u="none" strike="noStrike" kern="1200" cap="none" spc="150" normalizeH="0" baseline="0">
                <a:solidFill>
                  <a:schemeClr val="tx1">
                    <a:lumMod val="65000"/>
                    <a:lumOff val="35000"/>
                  </a:schemeClr>
                </a:solidFill>
                <a:uFillTx/>
              </a:defRPr>
            </a:lvl5p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10"/>
            <p:custDataLst>
              <p:tags r:id="rId3"/>
            </p:custDataLst>
          </p:nvPr>
        </p:nvSpPr>
        <p:spPr/>
        <p:txBody>
          <a:body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11"/>
            <p:custDataLst>
              <p:tags r:id="rId4"/>
            </p:custDataLst>
          </p:nvPr>
        </p:nvSpPr>
        <p:spPr/>
        <p:txBody>
          <a:bodyPr/>
          <a:lstStyle/>
          <a:p>
            <a:endParaRPr lang="zh-CN" altLang="en-US"/>
          </a:p>
        </p:txBody>
      </p:sp>
      <p:sp>
        <p:nvSpPr>
          <p:cNvPr id="6" name="灯片编号占位符 5"/>
          <p:cNvSpPr>
            <a:spLocks noGrp="1"/>
          </p:cNvSpPr>
          <p:nvPr>
            <p:ph type="sldNum" sz="quarter" idx="12"/>
            <p:custDataLst>
              <p:tags r:id="rId5"/>
            </p:custDataLst>
          </p:nvPr>
        </p:nvSpPr>
        <p:spPr/>
        <p:txBody>
          <a:bodyPr/>
          <a:lstStyle/>
          <a:p>
            <a:fld id="{49AE70B2-8BF9-45C0-BB95-33D1B9D3A854}" type="slidenum">
              <a:rPr lang="zh-CN" altLang="en-US" smtClean="0"/>
              <a:pPr/>
              <a:t>‹#›</a:t>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ags" Target="../tags/tag2.xml"/><Relationship Id="rId18" Type="http://schemas.openxmlformats.org/officeDocument/2006/relationships/tags" Target="../tags/tag7.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17" Type="http://schemas.openxmlformats.org/officeDocument/2006/relationships/tags" Target="../tags/tag6.xml"/><Relationship Id="rId2" Type="http://schemas.openxmlformats.org/officeDocument/2006/relationships/slideLayout" Target="../slideLayouts/slideLayout2.xml"/><Relationship Id="rId16" Type="http://schemas.openxmlformats.org/officeDocument/2006/relationships/tags" Target="../tags/tag5.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tags" Target="../tags/tag4.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ags" Target="../tags/tag3.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slideLayout" Target="../slideLayouts/slideLayout24.xml"/><Relationship Id="rId18" Type="http://schemas.openxmlformats.org/officeDocument/2006/relationships/slideLayout" Target="../slideLayouts/slideLayout29.xml"/><Relationship Id="rId3" Type="http://schemas.openxmlformats.org/officeDocument/2006/relationships/slideLayout" Target="../slideLayouts/slideLayout14.xml"/><Relationship Id="rId21" Type="http://schemas.openxmlformats.org/officeDocument/2006/relationships/tags" Target="../tags/tag65.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17" Type="http://schemas.openxmlformats.org/officeDocument/2006/relationships/slideLayout" Target="../slideLayouts/slideLayout28.xml"/><Relationship Id="rId25" Type="http://schemas.openxmlformats.org/officeDocument/2006/relationships/tags" Target="../tags/tag69.xml"/><Relationship Id="rId2" Type="http://schemas.openxmlformats.org/officeDocument/2006/relationships/slideLayout" Target="../slideLayouts/slideLayout13.xml"/><Relationship Id="rId16" Type="http://schemas.openxmlformats.org/officeDocument/2006/relationships/slideLayout" Target="../slideLayouts/slideLayout27.xml"/><Relationship Id="rId20" Type="http://schemas.openxmlformats.org/officeDocument/2006/relationships/tags" Target="../tags/tag64.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24" Type="http://schemas.openxmlformats.org/officeDocument/2006/relationships/tags" Target="../tags/tag68.xml"/><Relationship Id="rId5" Type="http://schemas.openxmlformats.org/officeDocument/2006/relationships/slideLayout" Target="../slideLayouts/slideLayout16.xml"/><Relationship Id="rId15" Type="http://schemas.openxmlformats.org/officeDocument/2006/relationships/slideLayout" Target="../slideLayouts/slideLayout26.xml"/><Relationship Id="rId23" Type="http://schemas.openxmlformats.org/officeDocument/2006/relationships/tags" Target="../tags/tag67.xml"/><Relationship Id="rId10" Type="http://schemas.openxmlformats.org/officeDocument/2006/relationships/slideLayout" Target="../slideLayouts/slideLayout21.xml"/><Relationship Id="rId19" Type="http://schemas.openxmlformats.org/officeDocument/2006/relationships/theme" Target="../theme/theme2.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slideLayout" Target="../slideLayouts/slideLayout25.xml"/><Relationship Id="rId22" Type="http://schemas.openxmlformats.org/officeDocument/2006/relationships/tags" Target="../tags/tag66.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4"/>
            </p:custDataLst>
          </p:nvPr>
        </p:nvSpPr>
        <p:spPr>
          <a:xfrm>
            <a:off x="608400" y="608400"/>
            <a:ext cx="10969200" cy="705600"/>
          </a:xfrm>
          <a:prstGeom prst="rect">
            <a:avLst/>
          </a:prstGeom>
        </p:spPr>
        <p:txBody>
          <a:bodyPr vert="horz" lIns="90170" tIns="46990" rIns="90170" bIns="46990" rtlCol="0" anchor="ctr" anchorCtr="0">
            <a:normAutofit/>
          </a:bodyPr>
          <a:lstStyle/>
          <a:p>
            <a:r>
              <a:rPr lang="zh-CN" altLang="en-US" dirty="0"/>
              <a:t>单击此处编辑母版标题样式</a:t>
            </a:r>
          </a:p>
        </p:txBody>
      </p:sp>
      <p:sp>
        <p:nvSpPr>
          <p:cNvPr id="3" name="文本占位符 2"/>
          <p:cNvSpPr>
            <a:spLocks noGrp="1"/>
          </p:cNvSpPr>
          <p:nvPr>
            <p:ph type="body" idx="1"/>
            <p:custDataLst>
              <p:tags r:id="rId15"/>
            </p:custDataLst>
          </p:nvPr>
        </p:nvSpPr>
        <p:spPr>
          <a:xfrm>
            <a:off x="608400" y="1490400"/>
            <a:ext cx="10969200" cy="4759200"/>
          </a:xfrm>
          <a:prstGeom prst="rect">
            <a:avLst/>
          </a:prstGeom>
        </p:spPr>
        <p:txBody>
          <a:bodyPr vert="horz" lIns="90000" tIns="46800" rIns="90000" bIns="46800" rtlCol="0">
            <a:normAutofit/>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4" name="日期占位符 3"/>
          <p:cNvSpPr>
            <a:spLocks noGrp="1"/>
          </p:cNvSpPr>
          <p:nvPr>
            <p:ph type="dt" sz="half" idx="2"/>
            <p:custDataLst>
              <p:tags r:id="rId16"/>
            </p:custDataLst>
          </p:nvPr>
        </p:nvSpPr>
        <p:spPr>
          <a:xfrm>
            <a:off x="612000" y="6314400"/>
            <a:ext cx="2700000" cy="316800"/>
          </a:xfrm>
          <a:prstGeom prst="rect">
            <a:avLst/>
          </a:prstGeom>
        </p:spPr>
        <p:txBody>
          <a:bodyPr vert="horz" lIns="91440" tIns="45720" rIns="91440" bIns="45720" rtlCol="0" anchor="ctr">
            <a:normAutofit/>
          </a:bodyPr>
          <a:lstStyle>
            <a:lvl1pPr algn="l">
              <a:defRPr sz="1000" baseline="0">
                <a:solidFill>
                  <a:schemeClr val="tx1">
                    <a:tint val="75000"/>
                  </a:schemeClr>
                </a:solidFill>
                <a:latin typeface="Arial" panose="020B0604020202020204" pitchFamily="34" charset="0"/>
                <a:ea typeface="微软雅黑" panose="020B0503020204020204" pitchFamily="34" charset="-122"/>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17"/>
            </p:custDataLst>
          </p:nvPr>
        </p:nvSpPr>
        <p:spPr>
          <a:xfrm>
            <a:off x="4116000" y="6314400"/>
            <a:ext cx="3960000" cy="316800"/>
          </a:xfrm>
          <a:prstGeom prst="rect">
            <a:avLst/>
          </a:prstGeom>
        </p:spPr>
        <p:txBody>
          <a:bodyPr vert="horz" lIns="91440" tIns="45720" rIns="91440" bIns="45720" rtlCol="0" anchor="ctr">
            <a:normAutofit/>
          </a:bodyPr>
          <a:lstStyle>
            <a:lvl1pPr algn="ctr">
              <a:defRPr sz="1000" baseline="0">
                <a:solidFill>
                  <a:schemeClr val="tx1">
                    <a:tint val="75000"/>
                  </a:schemeClr>
                </a:solidFill>
                <a:latin typeface="Arial" panose="020B0604020202020204" pitchFamily="34" charset="0"/>
                <a:ea typeface="微软雅黑" panose="020B0503020204020204" pitchFamily="34" charset="-122"/>
              </a:defRPr>
            </a:lvl1pPr>
          </a:lstStyle>
          <a:p>
            <a:endParaRPr lang="zh-CN" altLang="en-US" dirty="0"/>
          </a:p>
        </p:txBody>
      </p:sp>
      <p:sp>
        <p:nvSpPr>
          <p:cNvPr id="6" name="灯片编号占位符 5"/>
          <p:cNvSpPr>
            <a:spLocks noGrp="1"/>
          </p:cNvSpPr>
          <p:nvPr>
            <p:ph type="sldNum" sz="quarter" idx="4"/>
            <p:custDataLst>
              <p:tags r:id="rId18"/>
            </p:custDataLst>
          </p:nvPr>
        </p:nvSpPr>
        <p:spPr>
          <a:xfrm>
            <a:off x="8877600" y="6314400"/>
            <a:ext cx="2700000" cy="316800"/>
          </a:xfrm>
          <a:prstGeom prst="rect">
            <a:avLst/>
          </a:prstGeom>
        </p:spPr>
        <p:txBody>
          <a:bodyPr vert="horz" lIns="91440" tIns="45720" rIns="91440" bIns="45720" rtlCol="0" anchor="ctr">
            <a:normAutofit/>
          </a:bodyPr>
          <a:lstStyle>
            <a:lvl1pPr algn="r">
              <a:defRPr sz="1000" baseline="0">
                <a:solidFill>
                  <a:schemeClr val="tx1">
                    <a:tint val="75000"/>
                  </a:schemeClr>
                </a:solidFill>
                <a:latin typeface="Arial" panose="020B0604020202020204" pitchFamily="34" charset="0"/>
                <a:ea typeface="微软雅黑" panose="020B0503020204020204" pitchFamily="34" charset="-122"/>
              </a:defRPr>
            </a:lvl1pPr>
          </a:lstStyle>
          <a:p>
            <a:fld id="{49AE70B2-8BF9-45C0-BB95-33D1B9D3A854}" type="slidenum">
              <a:rPr lang="zh-CN" altLang="en-US" smtClean="0"/>
              <a:pPr/>
              <a:t>‹#›</a:t>
            </a:fld>
            <a:endParaRPr lang="zh-CN" altLang="en-US" dirty="0"/>
          </a:p>
        </p:txBody>
      </p:sp>
    </p:spTree>
    <p:custDataLst>
      <p:tags r:id="rId13"/>
    </p:custData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fontAlgn="auto" latinLnBrk="0" hangingPunct="1">
        <a:lnSpc>
          <a:spcPct val="100000"/>
        </a:lnSpc>
        <a:spcBef>
          <a:spcPct val="0"/>
        </a:spcBef>
        <a:buNone/>
        <a:defRPr sz="3600" b="1" u="none" strike="noStrike" kern="1200" cap="none" spc="300" normalizeH="0" baseline="0">
          <a:solidFill>
            <a:schemeClr val="tx1">
              <a:lumMod val="85000"/>
              <a:lumOff val="15000"/>
            </a:schemeClr>
          </a:solidFill>
          <a:uFillTx/>
          <a:latin typeface="Arial" panose="020B0604020202020204" pitchFamily="34" charset="0"/>
          <a:ea typeface="微软雅黑" panose="020B0503020204020204" pitchFamily="34" charset="-122"/>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8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1pPr>
      <a:lvl2pPr marL="685800" indent="-228600" algn="l" defTabSz="914400" rtl="0" eaLnBrk="1" fontAlgn="auto" latinLnBrk="0" hangingPunct="1">
        <a:lnSpc>
          <a:spcPct val="120000"/>
        </a:lnSpc>
        <a:spcBef>
          <a:spcPts val="0"/>
        </a:spcBef>
        <a:spcAft>
          <a:spcPts val="600"/>
        </a:spcAft>
        <a:buFont typeface="Arial" panose="020B0604020202020204" pitchFamily="34" charset="0"/>
        <a:buChar char="●"/>
        <a:tabLst>
          <a:tab pos="1609725" algn="l"/>
          <a:tab pos="1609725" algn="l"/>
          <a:tab pos="1609725" algn="l"/>
          <a:tab pos="1609725" algn="l"/>
        </a:tabLst>
        <a:defRPr sz="16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2pPr>
      <a:lvl3pPr marL="1143000" indent="-228600" algn="l" defTabSz="914400" rtl="0" eaLnBrk="1" fontAlgn="auto" latinLnBrk="0" hangingPunct="1">
        <a:lnSpc>
          <a:spcPct val="120000"/>
        </a:lnSpc>
        <a:spcBef>
          <a:spcPts val="0"/>
        </a:spcBef>
        <a:spcAft>
          <a:spcPts val="600"/>
        </a:spcAft>
        <a:buFont typeface="Arial" panose="020B0604020202020204" pitchFamily="34" charset="0"/>
        <a:buChar char="●"/>
        <a:defRPr sz="16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3pPr>
      <a:lvl4pPr marL="1600200" indent="-228600" algn="l" defTabSz="914400" rtl="0" eaLnBrk="1" fontAlgn="auto" latinLnBrk="0" hangingPunct="1">
        <a:lnSpc>
          <a:spcPct val="120000"/>
        </a:lnSpc>
        <a:spcBef>
          <a:spcPts val="0"/>
        </a:spcBef>
        <a:spcAft>
          <a:spcPts val="300"/>
        </a:spcAft>
        <a:buFont typeface="Wingdings" panose="05000000000000000000" charset="0"/>
        <a:buChar char=""/>
        <a:defRPr sz="14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4pPr>
      <a:lvl5pPr marL="2057400" indent="-228600" algn="l" defTabSz="914400" rtl="0" eaLnBrk="1" fontAlgn="auto" latinLnBrk="0" hangingPunct="1">
        <a:lnSpc>
          <a:spcPct val="120000"/>
        </a:lnSpc>
        <a:spcBef>
          <a:spcPts val="0"/>
        </a:spcBef>
        <a:spcAft>
          <a:spcPts val="300"/>
        </a:spcAft>
        <a:buFont typeface="Arial" panose="020B0604020202020204" pitchFamily="34" charset="0"/>
        <a:buChar char="•"/>
        <a:defRPr sz="1400" u="none" strike="noStrike" kern="1200" cap="none" spc="150" normalizeH="0" baseline="0">
          <a:solidFill>
            <a:schemeClr val="tx1">
              <a:lumMod val="65000"/>
              <a:lumOff val="35000"/>
            </a:schemeClr>
          </a:solidFill>
          <a:uFillTx/>
          <a:latin typeface="Arial" panose="020B0604020202020204" pitchFamily="34" charset="0"/>
          <a:ea typeface="微软雅黑" panose="020B0503020204020204" pitchFamily="34" charset="-122"/>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20"/>
            </p:custDataLst>
          </p:nvPr>
        </p:nvSpPr>
        <p:spPr>
          <a:xfrm>
            <a:off x="613410" y="611505"/>
            <a:ext cx="10965180" cy="647700"/>
          </a:xfrm>
          <a:prstGeom prst="rect">
            <a:avLst/>
          </a:prstGeom>
        </p:spPr>
        <p:txBody>
          <a:bodyPr vert="horz" lIns="101600" tIns="38100" rIns="76200" bIns="38100" rtlCol="0" anchor="ctr" anchorCtr="0">
            <a:noAutofit/>
          </a:bodyPr>
          <a:lstStyle/>
          <a:p>
            <a:r>
              <a:rPr lang="zh-CN" altLang="en-US" dirty="0"/>
              <a:t>单击此处编辑母版标题样式</a:t>
            </a:r>
          </a:p>
        </p:txBody>
      </p:sp>
      <p:sp>
        <p:nvSpPr>
          <p:cNvPr id="3" name="文本占位符 2"/>
          <p:cNvSpPr>
            <a:spLocks noGrp="1"/>
          </p:cNvSpPr>
          <p:nvPr>
            <p:ph type="body" idx="1"/>
            <p:custDataLst>
              <p:tags r:id="rId21"/>
            </p:custDataLst>
          </p:nvPr>
        </p:nvSpPr>
        <p:spPr>
          <a:xfrm>
            <a:off x="612775" y="1515745"/>
            <a:ext cx="10965815" cy="4735195"/>
          </a:xfrm>
          <a:prstGeom prst="rect">
            <a:avLst/>
          </a:prstGeom>
        </p:spPr>
        <p:txBody>
          <a:bodyPr vert="horz" lIns="90170" tIns="46990" rIns="90170" bIns="46990" rtlCol="0">
            <a:normAutofit/>
          </a:bodyPr>
          <a:lstStyle/>
          <a:p>
            <a:pPr lvl="0"/>
            <a:r>
              <a:rPr lang="zh-CN" altLang="en-US" dirty="0"/>
              <a:t>单击此处编辑母版文本样式</a:t>
            </a:r>
          </a:p>
          <a:p>
            <a:pPr lvl="1"/>
            <a:r>
              <a:rPr lang="zh-CN" altLang="en-US" dirty="0"/>
              <a:t>第二级</a:t>
            </a:r>
          </a:p>
          <a:p>
            <a:pPr lvl="2"/>
            <a:r>
              <a:rPr lang="zh-CN" altLang="en-US" dirty="0"/>
              <a:t>第三级</a:t>
            </a:r>
          </a:p>
          <a:p>
            <a:pPr lvl="3"/>
            <a:r>
              <a:rPr lang="zh-CN" altLang="en-US" dirty="0"/>
              <a:t>第四级</a:t>
            </a:r>
          </a:p>
          <a:p>
            <a:pPr lvl="4"/>
            <a:r>
              <a:rPr lang="zh-CN" altLang="en-US" dirty="0"/>
              <a:t>第五级</a:t>
            </a:r>
          </a:p>
        </p:txBody>
      </p:sp>
      <p:sp>
        <p:nvSpPr>
          <p:cNvPr id="7" name="KSO_TEMPLATE" hidden="1"/>
          <p:cNvSpPr/>
          <p:nvPr userDrawn="1">
            <p:custDataLst>
              <p:tags r:id="rId22"/>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
        <p:nvSpPr>
          <p:cNvPr id="4" name="日期占位符 3"/>
          <p:cNvSpPr>
            <a:spLocks noGrp="1"/>
          </p:cNvSpPr>
          <p:nvPr>
            <p:ph type="dt" sz="half" idx="2"/>
            <p:custDataLst>
              <p:tags r:id="rId23"/>
            </p:custDataLst>
          </p:nvPr>
        </p:nvSpPr>
        <p:spPr>
          <a:xfrm>
            <a:off x="613410" y="6314273"/>
            <a:ext cx="2700000" cy="316800"/>
          </a:xfrm>
          <a:prstGeom prst="rect">
            <a:avLst/>
          </a:prstGeom>
        </p:spPr>
        <p:txBody>
          <a:bodyPr vert="horz" lIns="91440" tIns="45720" rIns="91440" bIns="45720" rtlCol="0" anchor="ctr">
            <a:normAutofit/>
          </a:bodyPr>
          <a:lstStyle>
            <a:lvl1pPr algn="l">
              <a:defRPr sz="1000">
                <a:solidFill>
                  <a:schemeClr val="tx1">
                    <a:tint val="75000"/>
                  </a:schemeClr>
                </a:solidFill>
              </a:defRPr>
            </a:lvl1pPr>
          </a:lstStyle>
          <a:p>
            <a:fld id="{760FBDFE-C587-4B4C-A407-44438C67B59E}" type="datetimeFigureOut">
              <a:rPr lang="zh-CN" altLang="en-US" smtClean="0"/>
              <a:pPr/>
              <a:t>2024/3/26</a:t>
            </a:fld>
            <a:endParaRPr lang="zh-CN" altLang="en-US"/>
          </a:p>
        </p:txBody>
      </p:sp>
      <p:sp>
        <p:nvSpPr>
          <p:cNvPr id="5" name="页脚占位符 4"/>
          <p:cNvSpPr>
            <a:spLocks noGrp="1"/>
          </p:cNvSpPr>
          <p:nvPr>
            <p:ph type="ftr" sz="quarter" idx="3"/>
            <p:custDataLst>
              <p:tags r:id="rId24"/>
            </p:custDataLst>
          </p:nvPr>
        </p:nvSpPr>
        <p:spPr>
          <a:xfrm>
            <a:off x="4116000" y="6314273"/>
            <a:ext cx="3960000" cy="316800"/>
          </a:xfrm>
          <a:prstGeom prst="rect">
            <a:avLst/>
          </a:prstGeom>
        </p:spPr>
        <p:txBody>
          <a:bodyPr vert="horz" lIns="91440" tIns="45720" rIns="91440" bIns="45720" rtlCol="0" anchor="ctr">
            <a:normAutofit/>
          </a:bodyPr>
          <a:lstStyle>
            <a:lvl1pPr algn="ctr">
              <a:defRPr sz="10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25"/>
            </p:custDataLst>
          </p:nvPr>
        </p:nvSpPr>
        <p:spPr>
          <a:xfrm>
            <a:off x="8878590" y="6314273"/>
            <a:ext cx="2700000" cy="316800"/>
          </a:xfrm>
          <a:prstGeom prst="rect">
            <a:avLst/>
          </a:prstGeom>
        </p:spPr>
        <p:txBody>
          <a:bodyPr vert="horz" lIns="91440" tIns="45720" rIns="91440" bIns="45720" rtlCol="0" anchor="ctr">
            <a:normAutofit/>
          </a:bodyPr>
          <a:lstStyle>
            <a:lvl1pPr algn="r">
              <a:defRPr sz="1000">
                <a:solidFill>
                  <a:schemeClr val="tx1">
                    <a:tint val="75000"/>
                  </a:schemeClr>
                </a:solidFill>
              </a:defRPr>
            </a:lvl1pPr>
          </a:lstStyle>
          <a:p>
            <a:fld id="{49AE70B2-8BF9-45C0-BB95-33D1B9D3A854}" type="slidenum">
              <a:rPr lang="zh-CN" altLang="en-US" smtClean="0"/>
              <a:pPr/>
              <a:t>‹#›</a:t>
            </a:fld>
            <a:endParaRPr lang="zh-CN" altLang="en-US" dirty="0"/>
          </a:p>
        </p:txBody>
      </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 id="2147483678" r:id="rId18"/>
  </p:sldLayoutIdLst>
  <p:txStyles>
    <p:titleStyle>
      <a:lvl1pPr algn="l" defTabSz="914400" rtl="0" eaLnBrk="1" fontAlgn="auto" latinLnBrk="0" hangingPunct="1">
        <a:lnSpc>
          <a:spcPct val="100000"/>
        </a:lnSpc>
        <a:spcBef>
          <a:spcPct val="0"/>
        </a:spcBef>
        <a:buNone/>
        <a:defRPr sz="3600" b="1" u="none" strike="noStrike" kern="1200" cap="none" spc="200" normalizeH="0">
          <a:solidFill>
            <a:schemeClr val="tx1">
              <a:lumMod val="85000"/>
              <a:lumOff val="15000"/>
            </a:schemeClr>
          </a:solidFill>
          <a:uFillTx/>
          <a:latin typeface="+mj-lt"/>
          <a:ea typeface="+mj-ea"/>
          <a:cs typeface="+mj-cs"/>
        </a:defRPr>
      </a:lvl1pPr>
    </p:titleStyle>
    <p:bodyStyle>
      <a:lvl1pPr marL="2286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1pPr>
      <a:lvl2pPr marL="685800" indent="-228600" algn="l" defTabSz="914400" rtl="0" eaLnBrk="1" fontAlgn="auto" latinLnBrk="0" hangingPunct="1">
        <a:lnSpc>
          <a:spcPct val="150000"/>
        </a:lnSpc>
        <a:spcBef>
          <a:spcPts val="0"/>
        </a:spcBef>
        <a:spcAft>
          <a:spcPts val="1000"/>
        </a:spcAft>
        <a:buFont typeface="Arial" panose="020B0604020202020204" pitchFamily="34" charset="0"/>
        <a:buChar char="•"/>
        <a:tabLst>
          <a:tab pos="1609725" algn="l"/>
        </a:tabLst>
        <a:defRPr sz="1600" u="none" strike="noStrike" kern="1200" cap="none" spc="0" normalizeH="0" baseline="0">
          <a:solidFill>
            <a:schemeClr val="tx1">
              <a:lumMod val="65000"/>
              <a:lumOff val="35000"/>
            </a:schemeClr>
          </a:solidFill>
          <a:uFillTx/>
          <a:latin typeface="+mn-lt"/>
          <a:ea typeface="+mn-ea"/>
          <a:cs typeface="+mn-cs"/>
        </a:defRPr>
      </a:lvl2pPr>
      <a:lvl3pPr marL="11430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3pPr>
      <a:lvl4pPr marL="16002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4pPr>
      <a:lvl5pPr marL="20574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tags" Target="../tags/tag172.xml"/><Relationship Id="rId2" Type="http://schemas.openxmlformats.org/officeDocument/2006/relationships/tags" Target="../tags/tag171.xml"/><Relationship Id="rId1" Type="http://schemas.openxmlformats.org/officeDocument/2006/relationships/tags" Target="../tags/tag170.xml"/><Relationship Id="rId6" Type="http://schemas.openxmlformats.org/officeDocument/2006/relationships/notesSlide" Target="../notesSlides/notesSlide1.xml"/><Relationship Id="rId5" Type="http://schemas.openxmlformats.org/officeDocument/2006/relationships/slideLayout" Target="../slideLayouts/slideLayout12.xml"/><Relationship Id="rId4" Type="http://schemas.openxmlformats.org/officeDocument/2006/relationships/tags" Target="../tags/tag173.xml"/></Relationships>
</file>

<file path=ppt/slides/_rels/slide2.xml.rels><?xml version="1.0" encoding="UTF-8" standalone="yes"?>
<Relationships xmlns="http://schemas.openxmlformats.org/package/2006/relationships"><Relationship Id="rId3" Type="http://schemas.openxmlformats.org/officeDocument/2006/relationships/tags" Target="../tags/tag176.xml"/><Relationship Id="rId7" Type="http://schemas.openxmlformats.org/officeDocument/2006/relationships/notesSlide" Target="../notesSlides/notesSlide2.xml"/><Relationship Id="rId2" Type="http://schemas.openxmlformats.org/officeDocument/2006/relationships/tags" Target="../tags/tag175.xml"/><Relationship Id="rId1" Type="http://schemas.openxmlformats.org/officeDocument/2006/relationships/tags" Target="../tags/tag174.xml"/><Relationship Id="rId6" Type="http://schemas.openxmlformats.org/officeDocument/2006/relationships/slideLayout" Target="../slideLayouts/slideLayout14.xml"/><Relationship Id="rId5" Type="http://schemas.openxmlformats.org/officeDocument/2006/relationships/tags" Target="../tags/tag178.xml"/><Relationship Id="rId4" Type="http://schemas.openxmlformats.org/officeDocument/2006/relationships/tags" Target="../tags/tag177.xml"/></Relationships>
</file>

<file path=ppt/slides/_rels/slide3.xml.rels><?xml version="1.0" encoding="UTF-8" standalone="yes"?>
<Relationships xmlns="http://schemas.openxmlformats.org/package/2006/relationships"><Relationship Id="rId8" Type="http://schemas.openxmlformats.org/officeDocument/2006/relationships/tags" Target="../tags/tag186.xml"/><Relationship Id="rId3" Type="http://schemas.openxmlformats.org/officeDocument/2006/relationships/tags" Target="../tags/tag181.xml"/><Relationship Id="rId7" Type="http://schemas.openxmlformats.org/officeDocument/2006/relationships/tags" Target="../tags/tag185.xml"/><Relationship Id="rId12" Type="http://schemas.openxmlformats.org/officeDocument/2006/relationships/slideLayout" Target="../slideLayouts/slideLayout18.xml"/><Relationship Id="rId2" Type="http://schemas.openxmlformats.org/officeDocument/2006/relationships/tags" Target="../tags/tag180.xml"/><Relationship Id="rId1" Type="http://schemas.openxmlformats.org/officeDocument/2006/relationships/tags" Target="../tags/tag179.xml"/><Relationship Id="rId6" Type="http://schemas.openxmlformats.org/officeDocument/2006/relationships/tags" Target="../tags/tag184.xml"/><Relationship Id="rId11" Type="http://schemas.openxmlformats.org/officeDocument/2006/relationships/tags" Target="../tags/tag189.xml"/><Relationship Id="rId5" Type="http://schemas.openxmlformats.org/officeDocument/2006/relationships/tags" Target="../tags/tag183.xml"/><Relationship Id="rId10" Type="http://schemas.openxmlformats.org/officeDocument/2006/relationships/tags" Target="../tags/tag188.xml"/><Relationship Id="rId4" Type="http://schemas.openxmlformats.org/officeDocument/2006/relationships/tags" Target="../tags/tag182.xml"/><Relationship Id="rId9" Type="http://schemas.openxmlformats.org/officeDocument/2006/relationships/tags" Target="../tags/tag187.xml"/></Relationships>
</file>

<file path=ppt/slides/_rels/slide4.xml.rels><?xml version="1.0" encoding="UTF-8" standalone="yes"?>
<Relationships xmlns="http://schemas.openxmlformats.org/package/2006/relationships"><Relationship Id="rId3" Type="http://schemas.openxmlformats.org/officeDocument/2006/relationships/slideLayout" Target="../slideLayouts/slideLayout22.xml"/><Relationship Id="rId2" Type="http://schemas.openxmlformats.org/officeDocument/2006/relationships/tags" Target="../tags/tag191.xml"/><Relationship Id="rId1" Type="http://schemas.openxmlformats.org/officeDocument/2006/relationships/tags" Target="../tags/tag190.xml"/><Relationship Id="rId4"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ctrTitle"/>
            <p:custDataLst>
              <p:tags r:id="rId2"/>
            </p:custDataLst>
          </p:nvPr>
        </p:nvSpPr>
        <p:spPr>
          <a:xfrm>
            <a:off x="610870" y="1131472"/>
            <a:ext cx="10970260" cy="2152015"/>
          </a:xfrm>
        </p:spPr>
        <p:txBody>
          <a:bodyPr/>
          <a:lstStyle/>
          <a:p>
            <a:r>
              <a:rPr lang="zh-CN" altLang="en-US" spc="300">
                <a:latin typeface="Arial" panose="020B0604020202020204" pitchFamily="34" charset="0"/>
                <a:ea typeface="微软雅黑" panose="020B0503020204020204" pitchFamily="34" charset="-122"/>
                <a:sym typeface="+mn-ea"/>
              </a:rPr>
              <a:t>版权文件提交指引</a:t>
            </a:r>
          </a:p>
        </p:txBody>
      </p:sp>
      <p:sp>
        <p:nvSpPr>
          <p:cNvPr id="6" name="文本占位符 2"/>
          <p:cNvSpPr txBox="1"/>
          <p:nvPr>
            <p:custDataLst>
              <p:tags r:id="rId3"/>
            </p:custDataLst>
          </p:nvPr>
        </p:nvSpPr>
        <p:spPr>
          <a:xfrm>
            <a:off x="4060984" y="4641617"/>
            <a:ext cx="4468813" cy="337185"/>
          </a:xfrm>
          <a:prstGeom prst="rect">
            <a:avLst/>
          </a:prstGeom>
        </p:spPr>
        <p:txBody>
          <a:bodyPr wrap="square">
            <a:normAutofit fontScale="97500"/>
          </a:bodyPr>
          <a:lstStyle>
            <a:lvl1pPr marL="2286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1pPr>
            <a:lvl2pPr marL="685800" indent="-228600" algn="l" defTabSz="914400" rtl="0" eaLnBrk="1" fontAlgn="auto" latinLnBrk="0" hangingPunct="1">
              <a:lnSpc>
                <a:spcPct val="150000"/>
              </a:lnSpc>
              <a:spcBef>
                <a:spcPts val="0"/>
              </a:spcBef>
              <a:spcAft>
                <a:spcPts val="1000"/>
              </a:spcAft>
              <a:buFont typeface="Arial" panose="020B0604020202020204" pitchFamily="34" charset="0"/>
              <a:buChar char="•"/>
              <a:tabLst>
                <a:tab pos="1609725" algn="l"/>
              </a:tabLst>
              <a:defRPr sz="1600" u="none" strike="noStrike" kern="1200" cap="none" spc="0" normalizeH="0" baseline="0">
                <a:solidFill>
                  <a:schemeClr val="tx1">
                    <a:lumMod val="65000"/>
                    <a:lumOff val="35000"/>
                  </a:schemeClr>
                </a:solidFill>
                <a:uFillTx/>
                <a:latin typeface="+mn-lt"/>
                <a:ea typeface="+mn-ea"/>
                <a:cs typeface="+mn-cs"/>
              </a:defRPr>
            </a:lvl2pPr>
            <a:lvl3pPr marL="11430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3pPr>
            <a:lvl4pPr marL="16002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4pPr>
            <a:lvl5pPr marL="20574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Aft>
                <a:spcPts val="0"/>
              </a:spcAft>
              <a:buNone/>
            </a:pPr>
            <a:r>
              <a:rPr lang="zh-CN" altLang="en-US" spc="300">
                <a:latin typeface="Arial" panose="020B0604020202020204" pitchFamily="34" charset="0"/>
                <a:ea typeface="微软雅黑" panose="020B0503020204020204" pitchFamily="34" charset="-122"/>
              </a:rPr>
              <a:t>深圳环球设计</a:t>
            </a:r>
            <a:r>
              <a:rPr lang="zh-CN" altLang="en-US" spc="300" smtClean="0">
                <a:latin typeface="Arial" panose="020B0604020202020204" pitchFamily="34" charset="0"/>
                <a:ea typeface="微软雅黑" panose="020B0503020204020204" pitchFamily="34" charset="-122"/>
              </a:rPr>
              <a:t>大奖鲲鹏奖</a:t>
            </a:r>
            <a:endParaRPr lang="zh-CN" altLang="en-US" spc="300">
              <a:latin typeface="Arial" panose="020B0604020202020204" pitchFamily="34" charset="0"/>
              <a:ea typeface="微软雅黑" panose="020B0503020204020204" pitchFamily="34" charset="-122"/>
            </a:endParaRPr>
          </a:p>
        </p:txBody>
      </p:sp>
      <p:sp>
        <p:nvSpPr>
          <p:cNvPr id="8" name="文本占位符 2"/>
          <p:cNvSpPr txBox="1"/>
          <p:nvPr>
            <p:custDataLst>
              <p:tags r:id="rId4"/>
            </p:custDataLst>
          </p:nvPr>
        </p:nvSpPr>
        <p:spPr>
          <a:xfrm>
            <a:off x="3861594" y="4978901"/>
            <a:ext cx="4468813" cy="337185"/>
          </a:xfrm>
          <a:prstGeom prst="rect">
            <a:avLst/>
          </a:prstGeom>
        </p:spPr>
        <p:txBody>
          <a:bodyPr wrap="square">
            <a:normAutofit/>
          </a:bodyPr>
          <a:lstStyle>
            <a:lvl1pPr marL="2286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1pPr>
            <a:lvl2pPr marL="685800" indent="-228600" algn="l" defTabSz="914400" rtl="0" eaLnBrk="1" fontAlgn="auto" latinLnBrk="0" hangingPunct="1">
              <a:lnSpc>
                <a:spcPct val="150000"/>
              </a:lnSpc>
              <a:spcBef>
                <a:spcPts val="0"/>
              </a:spcBef>
              <a:spcAft>
                <a:spcPts val="1000"/>
              </a:spcAft>
              <a:buFont typeface="Arial" panose="020B0604020202020204" pitchFamily="34" charset="0"/>
              <a:buChar char="•"/>
              <a:tabLst>
                <a:tab pos="1609725" algn="l"/>
              </a:tabLst>
              <a:defRPr sz="1600" u="none" strike="noStrike" kern="1200" cap="none" spc="0" normalizeH="0" baseline="0">
                <a:solidFill>
                  <a:schemeClr val="tx1">
                    <a:lumMod val="65000"/>
                    <a:lumOff val="35000"/>
                  </a:schemeClr>
                </a:solidFill>
                <a:uFillTx/>
                <a:latin typeface="+mn-lt"/>
                <a:ea typeface="+mn-ea"/>
                <a:cs typeface="+mn-cs"/>
              </a:defRPr>
            </a:lvl2pPr>
            <a:lvl3pPr marL="11430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3pPr>
            <a:lvl4pPr marL="16002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4pPr>
            <a:lvl5pPr marL="2057400" indent="-228600" algn="l" defTabSz="914400" rtl="0" eaLnBrk="1" fontAlgn="auto" latinLnBrk="0" hangingPunct="1">
              <a:lnSpc>
                <a:spcPct val="150000"/>
              </a:lnSpc>
              <a:spcBef>
                <a:spcPts val="0"/>
              </a:spcBef>
              <a:spcAft>
                <a:spcPts val="1000"/>
              </a:spcAft>
              <a:buFont typeface="Arial" panose="020B0604020202020204" pitchFamily="34" charset="0"/>
              <a:buChar char="•"/>
              <a:defRPr sz="1600" u="none" strike="noStrike" kern="1200" cap="none" spc="0" normalizeH="0" baseline="0">
                <a:solidFill>
                  <a:schemeClr val="tx1">
                    <a:lumMod val="65000"/>
                    <a:lumOff val="35000"/>
                  </a:schemeClr>
                </a:solidFill>
                <a:uFillTx/>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gn="ctr">
              <a:lnSpc>
                <a:spcPct val="100000"/>
              </a:lnSpc>
              <a:spcAft>
                <a:spcPts val="0"/>
              </a:spcAft>
              <a:buNone/>
            </a:pPr>
            <a:r>
              <a:rPr lang="zh-CN" altLang="en-US" spc="300" dirty="0" smtClean="0">
                <a:latin typeface="Arial" panose="020B0604020202020204" pitchFamily="34" charset="0"/>
                <a:ea typeface="微软雅黑" panose="020B0503020204020204" pitchFamily="34" charset="-122"/>
              </a:rPr>
              <a:t>202</a:t>
            </a:r>
            <a:r>
              <a:rPr lang="en-US" altLang="zh-CN" spc="300" dirty="0" smtClean="0">
                <a:latin typeface="Arial" panose="020B0604020202020204" pitchFamily="34" charset="0"/>
                <a:ea typeface="微软雅黑" panose="020B0503020204020204" pitchFamily="34" charset="-122"/>
              </a:rPr>
              <a:t>4</a:t>
            </a:r>
            <a:r>
              <a:rPr lang="zh-CN" altLang="en-US" spc="300" dirty="0" smtClean="0">
                <a:latin typeface="Arial" panose="020B0604020202020204" pitchFamily="34" charset="0"/>
                <a:ea typeface="微软雅黑" panose="020B0503020204020204" pitchFamily="34" charset="-122"/>
              </a:rPr>
              <a:t>年</a:t>
            </a:r>
            <a:r>
              <a:rPr lang="en-US" altLang="zh-CN" spc="300" dirty="0" smtClean="0">
                <a:latin typeface="Arial" panose="020B0604020202020204" pitchFamily="34" charset="0"/>
                <a:ea typeface="微软雅黑" panose="020B0503020204020204" pitchFamily="34" charset="-122"/>
              </a:rPr>
              <a:t>3</a:t>
            </a:r>
            <a:r>
              <a:rPr lang="zh-CN" altLang="en-US" spc="300" dirty="0" smtClean="0">
                <a:latin typeface="Arial" panose="020B0604020202020204" pitchFamily="34" charset="0"/>
                <a:ea typeface="微软雅黑" panose="020B0503020204020204" pitchFamily="34" charset="-122"/>
              </a:rPr>
              <a:t>月</a:t>
            </a:r>
            <a:endParaRPr lang="en-US" altLang="zh-CN" spc="300" dirty="0">
              <a:latin typeface="Arial" panose="020B0604020202020204" pitchFamily="34" charset="0"/>
              <a:ea typeface="微软雅黑" panose="020B0503020204020204" pitchFamily="34" charset="-122"/>
            </a:endParaRPr>
          </a:p>
        </p:txBody>
      </p:sp>
    </p:spTree>
    <p:custDataLst>
      <p:tags r:id="rId1"/>
    </p:custData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标题 2"/>
          <p:cNvSpPr>
            <a:spLocks noGrp="1"/>
          </p:cNvSpPr>
          <p:nvPr>
            <p:ph type="title"/>
            <p:custDataLst>
              <p:tags r:id="rId2"/>
            </p:custDataLst>
          </p:nvPr>
        </p:nvSpPr>
        <p:spPr>
          <a:xfrm>
            <a:off x="1912483" y="3917009"/>
            <a:ext cx="7767955" cy="768350"/>
          </a:xfrm>
        </p:spPr>
        <p:txBody>
          <a:bodyPr wrap="square" anchor="t" anchorCtr="0">
            <a:normAutofit/>
          </a:bodyPr>
          <a:lstStyle/>
          <a:p>
            <a:r>
              <a:rPr lang="zh-CN" altLang="en-US" sz="4445">
                <a:solidFill>
                  <a:schemeClr val="tx1">
                    <a:lumMod val="85000"/>
                    <a:lumOff val="15000"/>
                  </a:schemeClr>
                </a:solidFill>
                <a:uFillTx/>
                <a:latin typeface="Arial" panose="020B0604020202020204" pitchFamily="34" charset="0"/>
                <a:ea typeface="微软雅黑" panose="020B0503020204020204" pitchFamily="34" charset="-122"/>
                <a:sym typeface="+mn-ea"/>
              </a:rPr>
              <a:t>版权文件提交指引</a:t>
            </a:r>
          </a:p>
        </p:txBody>
      </p:sp>
      <p:sp>
        <p:nvSpPr>
          <p:cNvPr id="5" name="矩形 4"/>
          <p:cNvSpPr/>
          <p:nvPr>
            <p:custDataLst>
              <p:tags r:id="rId3"/>
            </p:custDataLst>
          </p:nvPr>
        </p:nvSpPr>
        <p:spPr>
          <a:xfrm>
            <a:off x="2035038" y="2506674"/>
            <a:ext cx="1026160" cy="102616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rmAutofit/>
          </a:bodyPr>
          <a:lstStyle/>
          <a:p>
            <a:pPr algn="ctr"/>
            <a:endParaRPr lang="zh-CN" altLang="en-US"/>
          </a:p>
        </p:txBody>
      </p:sp>
      <p:sp>
        <p:nvSpPr>
          <p:cNvPr id="10" name="文本框 9"/>
          <p:cNvSpPr txBox="1"/>
          <p:nvPr>
            <p:custDataLst>
              <p:tags r:id="rId4"/>
            </p:custDataLst>
          </p:nvPr>
        </p:nvSpPr>
        <p:spPr>
          <a:xfrm>
            <a:off x="2035038" y="2122499"/>
            <a:ext cx="1026160" cy="1263942"/>
          </a:xfrm>
          <a:prstGeom prst="rect">
            <a:avLst/>
          </a:prstGeom>
          <a:noFill/>
        </p:spPr>
        <p:txBody>
          <a:bodyPr wrap="square" rtlCol="0" anchor="b">
            <a:normAutofit/>
          </a:bodyPr>
          <a:lstStyle/>
          <a:p>
            <a:r>
              <a:rPr lang="en-US" altLang="zh-CN" sz="4400" b="1">
                <a:solidFill>
                  <a:schemeClr val="bg1"/>
                </a:solidFill>
                <a:uFillTx/>
                <a:latin typeface="Arial" panose="020B0604020202020204" pitchFamily="34" charset="0"/>
                <a:ea typeface="微软雅黑" panose="020B0503020204020204" pitchFamily="34" charset="-122"/>
                <a:cs typeface="Arial" panose="020B0604020202020204" pitchFamily="34" charset="0"/>
              </a:rPr>
              <a:t>01</a:t>
            </a:r>
          </a:p>
        </p:txBody>
      </p:sp>
      <p:sp>
        <p:nvSpPr>
          <p:cNvPr id="24" name="矩形 23"/>
          <p:cNvSpPr/>
          <p:nvPr>
            <p:custDataLst>
              <p:tags r:id="rId5"/>
            </p:custDataLst>
          </p:nvPr>
        </p:nvSpPr>
        <p:spPr>
          <a:xfrm>
            <a:off x="9996033" y="2679394"/>
            <a:ext cx="17780" cy="21780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rmAutofit/>
          </a:bodyPr>
          <a:lstStyle/>
          <a:p>
            <a:pPr algn="ctr"/>
            <a:endParaRPr lang="zh-CN" altLang="en-US"/>
          </a:p>
        </p:txBody>
      </p:sp>
    </p:spTree>
    <p:custDataLst>
      <p:tags r:id="rId1"/>
    </p:custData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13" name="直角三角形 12"/>
          <p:cNvSpPr/>
          <p:nvPr>
            <p:custDataLst>
              <p:tags r:id="rId2"/>
            </p:custDataLst>
          </p:nvPr>
        </p:nvSpPr>
        <p:spPr>
          <a:xfrm rot="10556773">
            <a:off x="339240" y="442490"/>
            <a:ext cx="1121087" cy="1014043"/>
          </a:xfrm>
          <a:prstGeom prst="rtTriangle">
            <a:avLst/>
          </a:prstGeom>
          <a:pattFill prst="zigZag">
            <a:fgClr>
              <a:schemeClr val="lt1">
                <a:lumMod val="95000"/>
              </a:schemeClr>
            </a:fgClr>
            <a:bgClr>
              <a:schemeClr val="lt1"/>
            </a:bgClr>
          </a:patt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pitchFamily="34" charset="-122"/>
              <a:ea typeface="微软雅黑" panose="020B0503020204020204" pitchFamily="34" charset="-122"/>
            </a:endParaRPr>
          </a:p>
        </p:txBody>
      </p:sp>
      <p:sp>
        <p:nvSpPr>
          <p:cNvPr id="11" name="直角三角形 10"/>
          <p:cNvSpPr/>
          <p:nvPr>
            <p:custDataLst>
              <p:tags r:id="rId3"/>
            </p:custDataLst>
          </p:nvPr>
        </p:nvSpPr>
        <p:spPr>
          <a:xfrm flipH="1">
            <a:off x="5334000" y="0"/>
            <a:ext cx="6858000" cy="6858000"/>
          </a:xfrm>
          <a:prstGeom prst="rtTriangle">
            <a:avLst/>
          </a:prstGeom>
          <a:pattFill prst="dashUpDiag">
            <a:fgClr>
              <a:schemeClr val="lt1">
                <a:lumMod val="95000"/>
              </a:schemeClr>
            </a:fgClr>
            <a:bgClr>
              <a:schemeClr val="lt1"/>
            </a:bgClr>
          </a:patt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pitchFamily="34" charset="-122"/>
              <a:ea typeface="微软雅黑" panose="020B0503020204020204" pitchFamily="34" charset="-122"/>
            </a:endParaRPr>
          </a:p>
        </p:txBody>
      </p:sp>
      <p:sp>
        <p:nvSpPr>
          <p:cNvPr id="14" name="直角三角形 13"/>
          <p:cNvSpPr/>
          <p:nvPr>
            <p:custDataLst>
              <p:tags r:id="rId4"/>
            </p:custDataLst>
          </p:nvPr>
        </p:nvSpPr>
        <p:spPr>
          <a:xfrm rot="7372940">
            <a:off x="6411473" y="1184589"/>
            <a:ext cx="2144432" cy="1939676"/>
          </a:xfrm>
          <a:prstGeom prst="rtTriangle">
            <a:avLst/>
          </a:prstGeom>
          <a:pattFill prst="zigZag">
            <a:fgClr>
              <a:schemeClr val="lt1">
                <a:lumMod val="95000"/>
              </a:schemeClr>
            </a:fgClr>
            <a:bgClr>
              <a:schemeClr val="lt1"/>
            </a:bgClr>
          </a:patt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pitchFamily="34" charset="-122"/>
              <a:ea typeface="微软雅黑" panose="020B0503020204020204" pitchFamily="34" charset="-122"/>
            </a:endParaRPr>
          </a:p>
        </p:txBody>
      </p:sp>
      <p:sp>
        <p:nvSpPr>
          <p:cNvPr id="15" name="矩形 14"/>
          <p:cNvSpPr/>
          <p:nvPr>
            <p:custDataLst>
              <p:tags r:id="rId5"/>
            </p:custDataLst>
          </p:nvPr>
        </p:nvSpPr>
        <p:spPr>
          <a:xfrm>
            <a:off x="718457" y="404132"/>
            <a:ext cx="10755086" cy="6049736"/>
          </a:xfrm>
          <a:prstGeom prst="rect">
            <a:avLst/>
          </a:prstGeom>
          <a:noFill/>
          <a:ln w="38100">
            <a:solidFill>
              <a:schemeClr val="dk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pitchFamily="34" charset="-122"/>
              <a:ea typeface="微软雅黑" panose="020B0503020204020204" pitchFamily="34" charset="-122"/>
            </a:endParaRPr>
          </a:p>
        </p:txBody>
      </p:sp>
      <p:sp>
        <p:nvSpPr>
          <p:cNvPr id="3" name="文本框 2"/>
          <p:cNvSpPr txBox="1"/>
          <p:nvPr>
            <p:custDataLst>
              <p:tags r:id="rId6"/>
            </p:custDataLst>
          </p:nvPr>
        </p:nvSpPr>
        <p:spPr>
          <a:xfrm>
            <a:off x="1777109" y="2507550"/>
            <a:ext cx="8185215" cy="2687219"/>
          </a:xfrm>
          <a:prstGeom prst="rect">
            <a:avLst/>
          </a:prstGeom>
          <a:noFill/>
        </p:spPr>
        <p:txBody>
          <a:bodyPr wrap="square" lIns="90000" tIns="46800" rIns="90000" bIns="46800" rtlCol="0">
            <a:normAutofit/>
          </a:bodyPr>
          <a:lstStyle>
            <a:defPPr>
              <a:defRPr lang="zh-CN"/>
            </a:defPPr>
            <a:lvl1pPr fontAlgn="auto">
              <a:lnSpc>
                <a:spcPct val="130000"/>
              </a:lnSpc>
              <a:spcAft>
                <a:spcPts val="1000"/>
              </a:spcAft>
              <a:defRPr sz="1600" spc="150"/>
            </a:lvl1pPr>
          </a:lstStyle>
          <a:p>
            <a:pPr marL="358775" indent="-358775" fontAlgn="ctr">
              <a:lnSpc>
                <a:spcPct val="150000"/>
              </a:lnSpc>
              <a:spcBef>
                <a:spcPts val="1000"/>
              </a:spcBef>
              <a:spcAft>
                <a:spcPts val="0"/>
              </a:spcAft>
              <a:buClr>
                <a:schemeClr val="tx1">
                  <a:lumMod val="75000"/>
                  <a:lumOff val="25000"/>
                </a:schemeClr>
              </a:buClr>
              <a:buSzPct val="130000"/>
              <a:buFont typeface="+mj-lt"/>
              <a:buAutoNum type="arabicPeriod"/>
            </a:pPr>
            <a:r>
              <a:rPr lang="zh-CN" altLang="en-US" sz="1700" b="1" dirty="0">
                <a:solidFill>
                  <a:schemeClr val="dk1">
                    <a:lumMod val="75000"/>
                    <a:lumOff val="25000"/>
                  </a:schemeClr>
                </a:solidFill>
                <a:latin typeface="微软雅黑" panose="020B0503020204020204" pitchFamily="34" charset="-122"/>
                <a:ea typeface="微软雅黑" panose="020B0503020204020204" pitchFamily="34" charset="-122"/>
                <a:cs typeface="微软雅黑" panose="020B0503020204020204" pitchFamily="34" charset="-122"/>
              </a:rPr>
              <a:t>《承诺书》及《原创声明》</a:t>
            </a:r>
            <a:r>
              <a:rPr lang="zh-CN" altLang="en-US" sz="1700" b="1" dirty="0" smtClean="0">
                <a:solidFill>
                  <a:schemeClr val="dk1">
                    <a:lumMod val="75000"/>
                    <a:lumOff val="25000"/>
                  </a:schemeClr>
                </a:solidFill>
                <a:latin typeface="微软雅黑" panose="020B0503020204020204" pitchFamily="34" charset="-122"/>
                <a:ea typeface="微软雅黑" panose="020B0503020204020204" pitchFamily="34" charset="-122"/>
                <a:cs typeface="微软雅黑" panose="020B0503020204020204" pitchFamily="34" charset="-122"/>
              </a:rPr>
              <a:t>所有获奖参赛者</a:t>
            </a:r>
            <a:r>
              <a:rPr lang="zh-CN" altLang="en-US" sz="1700" b="1" dirty="0">
                <a:solidFill>
                  <a:schemeClr val="dk1">
                    <a:lumMod val="75000"/>
                    <a:lumOff val="25000"/>
                  </a:schemeClr>
                </a:solidFill>
                <a:latin typeface="微软雅黑" panose="020B0503020204020204" pitchFamily="34" charset="-122"/>
                <a:ea typeface="微软雅黑" panose="020B0503020204020204" pitchFamily="34" charset="-122"/>
                <a:cs typeface="微软雅黑" panose="020B0503020204020204" pitchFamily="34" charset="-122"/>
              </a:rPr>
              <a:t>都必须提交；</a:t>
            </a:r>
          </a:p>
          <a:p>
            <a:pPr marL="358775" indent="-358775" fontAlgn="ctr">
              <a:lnSpc>
                <a:spcPct val="150000"/>
              </a:lnSpc>
              <a:spcBef>
                <a:spcPts val="1000"/>
              </a:spcBef>
              <a:spcAft>
                <a:spcPts val="0"/>
              </a:spcAft>
              <a:buClr>
                <a:schemeClr val="tx1">
                  <a:lumMod val="75000"/>
                  <a:lumOff val="25000"/>
                </a:schemeClr>
              </a:buClr>
              <a:buSzPct val="130000"/>
              <a:buFont typeface="+mj-lt"/>
              <a:buAutoNum type="arabicPeriod"/>
            </a:pPr>
            <a:r>
              <a:rPr lang="zh-CN" altLang="en-US" sz="1700" b="1" dirty="0">
                <a:solidFill>
                  <a:schemeClr val="dk1">
                    <a:lumMod val="75000"/>
                    <a:lumOff val="25000"/>
                  </a:schemeClr>
                </a:solidFill>
                <a:latin typeface="微软雅黑" panose="020B0503020204020204" pitchFamily="34" charset="-122"/>
                <a:ea typeface="微软雅黑" panose="020B0503020204020204" pitchFamily="34" charset="-122"/>
                <a:cs typeface="微软雅黑" panose="020B0503020204020204" pitchFamily="34" charset="-122"/>
              </a:rPr>
              <a:t>《授权书》适用于知识产权权利人与参赛者不一致的情形或参赛产品系设计人/设计公司接受产品方委托设计的；</a:t>
            </a:r>
          </a:p>
          <a:p>
            <a:pPr marL="358775" indent="-358775" fontAlgn="ctr">
              <a:lnSpc>
                <a:spcPct val="150000"/>
              </a:lnSpc>
              <a:spcBef>
                <a:spcPts val="1000"/>
              </a:spcBef>
              <a:spcAft>
                <a:spcPts val="0"/>
              </a:spcAft>
              <a:buClr>
                <a:schemeClr val="tx1">
                  <a:lumMod val="75000"/>
                  <a:lumOff val="25000"/>
                </a:schemeClr>
              </a:buClr>
              <a:buSzPct val="130000"/>
              <a:buFont typeface="+mj-lt"/>
              <a:buAutoNum type="arabicPeriod"/>
            </a:pPr>
            <a:r>
              <a:rPr lang="zh-CN" altLang="en-US" sz="1700" b="1" dirty="0">
                <a:solidFill>
                  <a:schemeClr val="dk1">
                    <a:lumMod val="75000"/>
                    <a:lumOff val="25000"/>
                  </a:schemeClr>
                </a:solidFill>
                <a:latin typeface="微软雅黑" panose="020B0503020204020204" pitchFamily="34" charset="-122"/>
                <a:ea typeface="微软雅黑" panose="020B0503020204020204" pitchFamily="34" charset="-122"/>
                <a:cs typeface="微软雅黑" panose="020B0503020204020204" pitchFamily="34" charset="-122"/>
              </a:rPr>
              <a:t>《奖金分账协议》适用于知识产权权利人与参赛者不一致的情形或参赛产品系设计人/设计公司接受产品方委托设计的或设计团队以个人名义申报参赛或设计公司/产品公司以个人名义申报。</a:t>
            </a:r>
          </a:p>
        </p:txBody>
      </p:sp>
      <p:sp>
        <p:nvSpPr>
          <p:cNvPr id="16" name="文本框 15"/>
          <p:cNvSpPr txBox="1"/>
          <p:nvPr>
            <p:custDataLst>
              <p:tags r:id="rId7"/>
            </p:custDataLst>
          </p:nvPr>
        </p:nvSpPr>
        <p:spPr>
          <a:xfrm>
            <a:off x="1777109" y="1613125"/>
            <a:ext cx="7099300" cy="629920"/>
          </a:xfrm>
          <a:prstGeom prst="rect">
            <a:avLst/>
          </a:prstGeom>
          <a:noFill/>
        </p:spPr>
        <p:txBody>
          <a:bodyPr wrap="square" lIns="90000" tIns="46800" rIns="90000" bIns="46800" rtlCol="0">
            <a:normAutofit fontScale="97500"/>
          </a:bodyPr>
          <a:lstStyle/>
          <a:p>
            <a:r>
              <a:rPr lang="zh-CN" altLang="en-US" sz="3555" b="1" spc="300" dirty="0">
                <a:solidFill>
                  <a:schemeClr val="dk1">
                    <a:lumMod val="85000"/>
                    <a:lumOff val="15000"/>
                  </a:schemeClr>
                </a:solidFill>
                <a:uFillTx/>
                <a:latin typeface="微软雅黑" panose="020B0503020204020204" pitchFamily="34" charset="-122"/>
                <a:ea typeface="微软雅黑" panose="020B0503020204020204" pitchFamily="34" charset="-122"/>
              </a:rPr>
              <a:t>版权文件提交指引</a:t>
            </a:r>
          </a:p>
        </p:txBody>
      </p:sp>
      <p:sp>
        <p:nvSpPr>
          <p:cNvPr id="6" name="流程图: 摘录 5"/>
          <p:cNvSpPr/>
          <p:nvPr>
            <p:custDataLst>
              <p:tags r:id="rId8"/>
            </p:custDataLst>
          </p:nvPr>
        </p:nvSpPr>
        <p:spPr>
          <a:xfrm rot="2220000">
            <a:off x="10142220" y="1138555"/>
            <a:ext cx="591185" cy="389890"/>
          </a:xfrm>
          <a:prstGeom prst="flowChartExtra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pitchFamily="34" charset="-122"/>
              <a:ea typeface="微软雅黑" panose="020B0503020204020204" pitchFamily="34" charset="-122"/>
            </a:endParaRPr>
          </a:p>
        </p:txBody>
      </p:sp>
      <p:sp>
        <p:nvSpPr>
          <p:cNvPr id="7" name="流程图: 摘录 6"/>
          <p:cNvSpPr/>
          <p:nvPr>
            <p:custDataLst>
              <p:tags r:id="rId9"/>
            </p:custDataLst>
          </p:nvPr>
        </p:nvSpPr>
        <p:spPr>
          <a:xfrm rot="18420000">
            <a:off x="10367010" y="600075"/>
            <a:ext cx="845185" cy="659130"/>
          </a:xfrm>
          <a:prstGeom prst="flowChartExtra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pitchFamily="34" charset="-122"/>
              <a:ea typeface="微软雅黑" panose="020B0503020204020204" pitchFamily="34" charset="-122"/>
            </a:endParaRPr>
          </a:p>
        </p:txBody>
      </p:sp>
      <p:sp>
        <p:nvSpPr>
          <p:cNvPr id="8" name="流程图: 摘录 7"/>
          <p:cNvSpPr/>
          <p:nvPr>
            <p:custDataLst>
              <p:tags r:id="rId10"/>
            </p:custDataLst>
          </p:nvPr>
        </p:nvSpPr>
        <p:spPr>
          <a:xfrm rot="2880000">
            <a:off x="1173480" y="5360035"/>
            <a:ext cx="668020" cy="521335"/>
          </a:xfrm>
          <a:prstGeom prst="flowChartExtra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pitchFamily="34" charset="-122"/>
              <a:ea typeface="微软雅黑" panose="020B0503020204020204" pitchFamily="34" charset="-122"/>
            </a:endParaRPr>
          </a:p>
        </p:txBody>
      </p:sp>
      <p:sp>
        <p:nvSpPr>
          <p:cNvPr id="9" name="流程图: 摘录 8"/>
          <p:cNvSpPr/>
          <p:nvPr>
            <p:custDataLst>
              <p:tags r:id="rId11"/>
            </p:custDataLst>
          </p:nvPr>
        </p:nvSpPr>
        <p:spPr>
          <a:xfrm rot="19680000">
            <a:off x="1586865" y="5672455"/>
            <a:ext cx="591185" cy="389890"/>
          </a:xfrm>
          <a:prstGeom prst="flowChartExtra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solidFill>
                <a:schemeClr val="lt1"/>
              </a:solidFill>
              <a:latin typeface="微软雅黑" panose="020B0503020204020204" pitchFamily="34" charset="-122"/>
              <a:ea typeface="微软雅黑" panose="020B0503020204020204" pitchFamily="34" charset="-122"/>
            </a:endParaRPr>
          </a:p>
        </p:txBody>
      </p:sp>
    </p:spTree>
    <p:custDataLst>
      <p:tags r:id="rId1"/>
    </p:custData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p:txBody>
          <a:bodyPr/>
          <a:lstStyle/>
          <a:p>
            <a:r>
              <a:rPr lang="zh-CN" altLang="en-US" dirty="0">
                <a:latin typeface="Arial" panose="020B0604020202020204" pitchFamily="34" charset="0"/>
              </a:rPr>
              <a:t>感谢聆听</a:t>
            </a:r>
          </a:p>
        </p:txBody>
      </p:sp>
    </p:spTree>
    <p:custDataLst>
      <p:tags r:id="rId1"/>
    </p:custDataLst>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KSO_WPP_MARK_KEY" val="d1959a57-571a-47b5-ac2d-fda2aca3dd69"/>
  <p:tag name="COMMONDATA" val="eyJoZGlkIjoiMGM4OTEyMDlhZDNlNjQyYjQ5NDNmYjJjODk3NWNhN2QifQ=="/>
</p:tagLst>
</file>

<file path=ppt/tags/tag1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10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10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10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10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10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10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10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10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10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1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1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11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11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11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11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11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11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11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11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11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1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2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12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12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12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124.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125.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126.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127.xml><?xml version="1.0" encoding="utf-8"?>
<p:tagLst xmlns:a="http://schemas.openxmlformats.org/drawingml/2006/main" xmlns:r="http://schemas.openxmlformats.org/officeDocument/2006/relationships" xmlns:p="http://schemas.openxmlformats.org/presentationml/2006/main">
  <p:tag name="KSO_WM_SLIDE_BACKGROUND_TYPE" val="general"/>
  <p:tag name="KSO_WM_SLIDE_BK_DARK_LIGHT" val="2"/>
  <p:tag name="KSO_WM_UNIT_HIGHLIGHT" val="0"/>
  <p:tag name="KSO_WM_UNIT_COMPATIBLE" val="0"/>
  <p:tag name="KSO_WM_UNIT_DIAGRAM_ISNUMVISUAL" val="0"/>
  <p:tag name="KSO_WM_UNIT_DIAGRAM_ISREFERUNIT" val="0"/>
  <p:tag name="KSO_WM_UNIT_ID" val="_12**"/>
  <p:tag name="KSO_WM_UNIT_LAYERLEVEL" val="1"/>
  <p:tag name="KSO_WM_TAG_VERSION" val="1.0"/>
  <p:tag name="KSO_WM_BEAUTIFY_FLAG" val="#wm#"/>
</p:tagLst>
</file>

<file path=ppt/tags/tag128.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3*i*1"/>
  <p:tag name="KSO_WM_UNIT_BK_DARK_LIGHT" val="2"/>
  <p:tag name="KSO_WM_UNIT_LAYERLEVEL" val="1"/>
  <p:tag name="KSO_WM_TAG_VERSION" val="1.0"/>
  <p:tag name="KSO_WM_BEAUTIFY_FLAG" val="#wm#"/>
</p:tagLst>
</file>

<file path=ppt/tags/tag129.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2"/>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30.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2"/>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31.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2"/>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32.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2"/>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33.xml><?xml version="1.0" encoding="utf-8"?>
<p:tagLst xmlns:a="http://schemas.openxmlformats.org/drawingml/2006/main" xmlns:r="http://schemas.openxmlformats.org/officeDocument/2006/relationships" xmlns:p="http://schemas.openxmlformats.org/presentationml/2006/main">
  <p:tag name="KSO_WM_SLIDE_BACKGROUND_TYPE" val="frame"/>
  <p:tag name="KSO_WM_SLIDE_BK_DARK_LIGHT" val="2"/>
  <p:tag name="KSO_WM_UNIT_HIGHLIGHT" val="0"/>
  <p:tag name="KSO_WM_UNIT_COMPATIBLE" val="0"/>
  <p:tag name="KSO_WM_UNIT_DIAGRAM_ISNUMVISUAL" val="0"/>
  <p:tag name="KSO_WM_UNIT_DIAGRAM_ISREFERUNIT" val="0"/>
  <p:tag name="KSO_WM_UNIT_ID" val="_13**"/>
  <p:tag name="KSO_WM_UNIT_LAYERLEVEL" val="1"/>
  <p:tag name="KSO_WM_TAG_VERSION" val="1.0"/>
  <p:tag name="KSO_WM_BEAUTIFY_FLAG" val="#wm#"/>
</p:tagLst>
</file>

<file path=ppt/tags/tag134.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4*i*1"/>
  <p:tag name="KSO_WM_UNIT_BK_DARK_LIGHT" val="2"/>
  <p:tag name="KSO_WM_UNIT_LAYERLEVEL" val="1"/>
  <p:tag name="KSO_WM_TAG_VERSION" val="1.0"/>
  <p:tag name="KSO_WM_BEAUTIFY_FLAG" val="#wm#"/>
</p:tagLst>
</file>

<file path=ppt/tags/tag135.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36.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37.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38.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39.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40.xml><?xml version="1.0" encoding="utf-8"?>
<p:tagLst xmlns:a="http://schemas.openxmlformats.org/drawingml/2006/main" xmlns:r="http://schemas.openxmlformats.org/officeDocument/2006/relationships" xmlns:p="http://schemas.openxmlformats.org/presentationml/2006/main">
  <p:tag name="KSO_WM_SLIDE_BACKGROUND_TYPE" val="leftRight"/>
  <p:tag name="KSO_WM_SLIDE_BK_DARK_LIGHT" val="2"/>
  <p:tag name="KSO_WM_UNIT_HIGHLIGHT" val="0"/>
  <p:tag name="KSO_WM_UNIT_COMPATIBLE" val="0"/>
  <p:tag name="KSO_WM_UNIT_DIAGRAM_ISNUMVISUAL" val="0"/>
  <p:tag name="KSO_WM_UNIT_DIAGRAM_ISREFERUNIT" val="0"/>
  <p:tag name="KSO_WM_UNIT_ID" val="_14**"/>
  <p:tag name="KSO_WM_UNIT_LAYERLEVEL" val="1"/>
  <p:tag name="KSO_WM_TAG_VERSION" val="1.0"/>
  <p:tag name="KSO_WM_BEAUTIFY_FLAG" val="#wm#"/>
</p:tagLst>
</file>

<file path=ppt/tags/tag141.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5*i*1"/>
  <p:tag name="KSO_WM_UNIT_BK_DARK_LIGHT" val="2"/>
  <p:tag name="KSO_WM_UNIT_LAYERLEVEL" val="1"/>
  <p:tag name="KSO_WM_TAG_VERSION" val="1.0"/>
  <p:tag name="KSO_WM_BEAUTIFY_FLAG" val="#wm#"/>
</p:tagLst>
</file>

<file path=ppt/tags/tag142.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43.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44.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45.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46.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47.xml><?xml version="1.0" encoding="utf-8"?>
<p:tagLst xmlns:a="http://schemas.openxmlformats.org/drawingml/2006/main" xmlns:r="http://schemas.openxmlformats.org/officeDocument/2006/relationships" xmlns:p="http://schemas.openxmlformats.org/presentationml/2006/main">
  <p:tag name="KSO_WM_SLIDE_BACKGROUND_TYPE" val="topBottom"/>
  <p:tag name="KSO_WM_SLIDE_BK_DARK_LIGHT" val="2"/>
  <p:tag name="KSO_WM_UNIT_HIGHLIGHT" val="0"/>
  <p:tag name="KSO_WM_UNIT_COMPATIBLE" val="0"/>
  <p:tag name="KSO_WM_UNIT_DIAGRAM_ISNUMVISUAL" val="0"/>
  <p:tag name="KSO_WM_UNIT_DIAGRAM_ISREFERUNIT" val="0"/>
  <p:tag name="KSO_WM_UNIT_ID" val="_15**"/>
  <p:tag name="KSO_WM_UNIT_LAYERLEVEL" val="1"/>
  <p:tag name="KSO_WM_TAG_VERSION" val="1.0"/>
  <p:tag name="KSO_WM_BEAUTIFY_FLAG" val="#wm#"/>
</p:tagLst>
</file>

<file path=ppt/tags/tag148.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6*i*1"/>
  <p:tag name="KSO_WM_UNIT_BK_DARK_LIGHT" val="2"/>
  <p:tag name="KSO_WM_UNIT_LAYERLEVEL" val="1"/>
  <p:tag name="KSO_WM_TAG_VERSION" val="1.0"/>
  <p:tag name="KSO_WM_BEAUTIFY_FLAG" val="#wm#"/>
</p:tagLst>
</file>

<file path=ppt/tags/tag149.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50.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51.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52.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53.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54.xml><?xml version="1.0" encoding="utf-8"?>
<p:tagLst xmlns:a="http://schemas.openxmlformats.org/drawingml/2006/main" xmlns:r="http://schemas.openxmlformats.org/officeDocument/2006/relationships" xmlns:p="http://schemas.openxmlformats.org/presentationml/2006/main">
  <p:tag name="KSO_WM_SLIDE_BACKGROUND_TYPE" val="bottomTop"/>
  <p:tag name="KSO_WM_SLIDE_BK_DARK_LIGHT" val="2"/>
  <p:tag name="KSO_WM_UNIT_HIGHLIGHT" val="0"/>
  <p:tag name="KSO_WM_UNIT_COMPATIBLE" val="0"/>
  <p:tag name="KSO_WM_UNIT_DIAGRAM_ISNUMVISUAL" val="0"/>
  <p:tag name="KSO_WM_UNIT_DIAGRAM_ISREFERUNIT" val="0"/>
  <p:tag name="KSO_WM_UNIT_ID" val="_16**"/>
  <p:tag name="KSO_WM_UNIT_LAYERLEVEL" val="1"/>
  <p:tag name="KSO_WM_TAG_VERSION" val="1.0"/>
  <p:tag name="KSO_WM_BEAUTIFY_FLAG" val="#wm#"/>
</p:tagLst>
</file>

<file path=ppt/tags/tag155.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7*i*1"/>
  <p:tag name="KSO_WM_UNIT_BK_DARK_LIGHT" val="2"/>
  <p:tag name="KSO_WM_UNIT_LAYERLEVEL" val="1"/>
  <p:tag name="KSO_WM_TAG_VERSION" val="1.0"/>
  <p:tag name="KSO_WM_BEAUTIFY_FLAG" val="#wm#"/>
</p:tagLst>
</file>

<file path=ppt/tags/tag156.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57.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58.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59.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60.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61.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62.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63.xml><?xml version="1.0" encoding="utf-8"?>
<p:tagLst xmlns:a="http://schemas.openxmlformats.org/drawingml/2006/main" xmlns:r="http://schemas.openxmlformats.org/officeDocument/2006/relationships" xmlns:p="http://schemas.openxmlformats.org/presentationml/2006/main">
  <p:tag name="KSO_WM_SLIDE_BACKGROUND_TYPE" val="navigation"/>
  <p:tag name="KSO_WM_SLIDE_BK_DARK_LIGHT" val="2"/>
  <p:tag name="KSO_WM_UNIT_HIGHLIGHT" val="0"/>
  <p:tag name="KSO_WM_UNIT_COMPATIBLE" val="0"/>
  <p:tag name="KSO_WM_UNIT_DIAGRAM_ISNUMVISUAL" val="0"/>
  <p:tag name="KSO_WM_UNIT_DIAGRAM_ISREFERUNIT" val="0"/>
  <p:tag name="KSO_WM_UNIT_ID" val="_17**"/>
  <p:tag name="KSO_WM_UNIT_LAYERLEVEL" val="1"/>
  <p:tag name="KSO_WM_TAG_VERSION" val="1.0"/>
  <p:tag name="KSO_WM_BEAUTIFY_FLAG" val="#wm#"/>
</p:tagLst>
</file>

<file path=ppt/tags/tag164.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2"/>
  <p:tag name="KSO_WM_UNIT_HIGHLIGHT" val="0"/>
  <p:tag name="KSO_WM_UNIT_COMPATIBLE" val="0"/>
  <p:tag name="KSO_WM_UNIT_DIAGRAM_ISNUMVISUAL" val="0"/>
  <p:tag name="KSO_WM_UNIT_DIAGRAM_ISREFERUNIT" val="0"/>
  <p:tag name="KSO_WM_UNIT_SUBTYPE" val="h"/>
  <p:tag name="KSO_WM_UNIT_TYPE" val="i"/>
  <p:tag name="KSO_WM_UNIT_INDEX" val="1"/>
  <p:tag name="KSO_WM_UNIT_ID" val="_18*i*1"/>
  <p:tag name="KSO_WM_UNIT_BK_DARK_LIGHT" val="2"/>
  <p:tag name="KSO_WM_UNIT_LAYERLEVEL" val="1"/>
  <p:tag name="KSO_WM_TAG_VERSION" val="1.0"/>
  <p:tag name="KSO_WM_BEAUTIFY_FLAG" val="#wm#"/>
</p:tagLst>
</file>

<file path=ppt/tags/tag165.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2"/>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66.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2"/>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67.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2"/>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68.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2"/>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69.xml><?xml version="1.0" encoding="utf-8"?>
<p:tagLst xmlns:a="http://schemas.openxmlformats.org/drawingml/2006/main" xmlns:r="http://schemas.openxmlformats.org/officeDocument/2006/relationships" xmlns:p="http://schemas.openxmlformats.org/presentationml/2006/main">
  <p:tag name="KSO_WM_SLIDE_BACKGROUND_TYPE" val="belt"/>
  <p:tag name="KSO_WM_SLIDE_BK_DARK_LIGHT" val="2"/>
  <p:tag name="KSO_WM_UNIT_HIGHLIGHT" val="0"/>
  <p:tag name="KSO_WM_UNIT_COMPATIBLE" val="0"/>
  <p:tag name="KSO_WM_UNIT_DIAGRAM_ISNUMVISUAL" val="0"/>
  <p:tag name="KSO_WM_UNIT_DIAGRAM_ISREFERUNIT" val="0"/>
  <p:tag name="KSO_WM_UNIT_ID" val="_18**"/>
  <p:tag name="KSO_WM_UNIT_LAYERLEVEL" val="1"/>
  <p:tag name="KSO_WM_TAG_VERSION" val="1.0"/>
  <p:tag name="KSO_WM_BEAUTIFY_FLAG" val="#wm#"/>
</p:tagLst>
</file>

<file path=ppt/tags/tag1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70.xml><?xml version="1.0" encoding="utf-8"?>
<p:tagLst xmlns:a="http://schemas.openxmlformats.org/drawingml/2006/main" xmlns:r="http://schemas.openxmlformats.org/officeDocument/2006/relationships" xmlns:p="http://schemas.openxmlformats.org/presentationml/2006/main">
  <p:tag name="KSO_WM_TEMPLATE_THUMBS_INDEX" val="1、4、7、9、12、13、14、17、18、19、25、28、33、36、38、40、43、46、51"/>
  <p:tag name="KSO_WM_SLIDE_ID" val="custom20202990_1"/>
  <p:tag name="KSO_WM_TEMPLATE_SUBCATEGORY" val="17"/>
  <p:tag name="KSO_WM_TEMPLATE_MASTER_TYPE" val="1"/>
  <p:tag name="KSO_WM_TEMPLATE_COLOR_TYPE" val="1"/>
  <p:tag name="KSO_WM_SLIDE_TYPE" val="title"/>
  <p:tag name="KSO_WM_SLIDE_SUBTYPE" val="pureTxt"/>
  <p:tag name="KSO_WM_SLIDE_ITEM_CNT" val="0"/>
  <p:tag name="KSO_WM_SLIDE_INDEX" val="1"/>
  <p:tag name="KSO_WM_TAG_VERSION" val="1.0"/>
  <p:tag name="KSO_WM_BEAUTIFY_FLAG" val="#wm#"/>
  <p:tag name="KSO_WM_TEMPLATE_CATEGORY" val="custom"/>
  <p:tag name="KSO_WM_TEMPLATE_INDEX" val="20202990"/>
  <p:tag name="KSO_WM_SLIDE_LAYOUT" val="a_b"/>
  <p:tag name="KSO_WM_SLIDE_LAYOUT_CNT" val="1_3"/>
</p:tagLst>
</file>

<file path=ppt/tags/tag171.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NOCLEAR" val="0"/>
  <p:tag name="KSO_WM_UNIT_VALUE" val="30"/>
  <p:tag name="KSO_WM_UNIT_HIGHLIGHT" val="0"/>
  <p:tag name="KSO_WM_UNIT_COMPATIBLE" val="0"/>
  <p:tag name="KSO_WM_UNIT_DIAGRAM_ISNUMVISUAL" val="0"/>
  <p:tag name="KSO_WM_UNIT_DIAGRAM_ISREFERUNIT" val="0"/>
  <p:tag name="KSO_WM_UNIT_TYPE" val="a"/>
  <p:tag name="KSO_WM_UNIT_INDEX" val="1"/>
  <p:tag name="KSO_WM_UNIT_ID" val="custom20202990_1*a*1"/>
  <p:tag name="KSO_WM_TEMPLATE_CATEGORY" val="custom"/>
  <p:tag name="KSO_WM_TEMPLATE_INDEX" val="20202990"/>
  <p:tag name="KSO_WM_UNIT_LAYERLEVEL" val="1"/>
  <p:tag name="KSO_WM_TAG_VERSION" val="1.0"/>
  <p:tag name="KSO_WM_BEAUTIFY_FLAG" val="#wm#"/>
  <p:tag name="KSO_WM_UNIT_PRESET_TEXT" val="空白演示"/>
  <p:tag name="KSO_WM_UNIT_TEXT_FILL_FORE_SCHEMECOLOR_INDEX_BRIGHTNESS" val="0.15"/>
  <p:tag name="KSO_WM_UNIT_TEXT_FILL_FORE_SCHEMECOLOR_INDEX" val="13"/>
  <p:tag name="KSO_WM_UNIT_TEXT_FILL_TYPE" val="1"/>
</p:tagLst>
</file>

<file path=ppt/tags/tag172.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NOCLEAR" val="0"/>
  <p:tag name="KSO_WM_UNIT_VALUE" val="24"/>
  <p:tag name="KSO_WM_UNIT_HIGHLIGHT" val="0"/>
  <p:tag name="KSO_WM_UNIT_COMPATIBLE" val="0"/>
  <p:tag name="KSO_WM_UNIT_DIAGRAM_ISNUMVISUAL" val="0"/>
  <p:tag name="KSO_WM_UNIT_DIAGRAM_ISREFERUNIT" val="0"/>
  <p:tag name="KSO_WM_UNIT_TYPE" val="b"/>
  <p:tag name="KSO_WM_UNIT_INDEX" val="2"/>
  <p:tag name="KSO_WM_UNIT_ID" val="custom20202990_1*b*2"/>
  <p:tag name="KSO_WM_TEMPLATE_CATEGORY" val="custom"/>
  <p:tag name="KSO_WM_TEMPLATE_INDEX" val="20202990"/>
  <p:tag name="KSO_WM_UNIT_LAYERLEVEL" val="1"/>
  <p:tag name="KSO_WM_TAG_VERSION" val="1.0"/>
  <p:tag name="KSO_WM_BEAUTIFY_FLAG" val="#wm#"/>
  <p:tag name="KSO_WM_UNIT_PRESET_TEXT" val="汇报人：极墨产品部"/>
  <p:tag name="KSO_WM_UNIT_TEXT_FILL_FORE_SCHEMECOLOR_INDEX_BRIGHTNESS" val="0.35"/>
  <p:tag name="KSO_WM_UNIT_TEXT_FILL_FORE_SCHEMECOLOR_INDEX" val="13"/>
  <p:tag name="KSO_WM_UNIT_TEXT_FILL_TYPE" val="1"/>
</p:tagLst>
</file>

<file path=ppt/tags/tag173.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NOCLEAR" val="0"/>
  <p:tag name="KSO_WM_UNIT_VALUE" val="21"/>
  <p:tag name="KSO_WM_UNIT_HIGHLIGHT" val="0"/>
  <p:tag name="KSO_WM_UNIT_COMPATIBLE" val="0"/>
  <p:tag name="KSO_WM_UNIT_DIAGRAM_ISNUMVISUAL" val="0"/>
  <p:tag name="KSO_WM_UNIT_DIAGRAM_ISREFERUNIT" val="0"/>
  <p:tag name="KSO_WM_UNIT_TYPE" val="b"/>
  <p:tag name="KSO_WM_UNIT_INDEX" val="3"/>
  <p:tag name="KSO_WM_UNIT_ID" val="custom20202990_1*b*3"/>
  <p:tag name="KSO_WM_TEMPLATE_CATEGORY" val="custom"/>
  <p:tag name="KSO_WM_TEMPLATE_INDEX" val="20202990"/>
  <p:tag name="KSO_WM_UNIT_LAYERLEVEL" val="1"/>
  <p:tag name="KSO_WM_TAG_VERSION" val="1.0"/>
  <p:tag name="KSO_WM_BEAUTIFY_FLAG" val="#wm#"/>
  <p:tag name="KSO_WM_UNIT_PRESET_TEXT" val="汇报日期：2020/10/10"/>
  <p:tag name="KSO_WM_UNIT_TEXT_FILL_FORE_SCHEMECOLOR_INDEX_BRIGHTNESS" val="0.35"/>
  <p:tag name="KSO_WM_UNIT_TEXT_FILL_FORE_SCHEMECOLOR_INDEX" val="13"/>
  <p:tag name="KSO_WM_UNIT_TEXT_FILL_TYPE" val="1"/>
</p:tagLst>
</file>

<file path=ppt/tags/tag174.xml><?xml version="1.0" encoding="utf-8"?>
<p:tagLst xmlns:a="http://schemas.openxmlformats.org/drawingml/2006/main" xmlns:r="http://schemas.openxmlformats.org/officeDocument/2006/relationships" xmlns:p="http://schemas.openxmlformats.org/presentationml/2006/main">
  <p:tag name="KSO_WM_SLIDE_ID" val="custom20202990_9"/>
  <p:tag name="KSO_WM_TEMPLATE_SUBCATEGORY" val="17"/>
  <p:tag name="KSO_WM_TEMPLATE_MASTER_TYPE" val="1"/>
  <p:tag name="KSO_WM_TEMPLATE_COLOR_TYPE" val="1"/>
  <p:tag name="KSO_WM_SLIDE_TYPE" val="sectionTitle"/>
  <p:tag name="KSO_WM_SLIDE_SUBTYPE" val="pureTxt"/>
  <p:tag name="KSO_WM_SLIDE_ITEM_CNT" val="0"/>
  <p:tag name="KSO_WM_SLIDE_INDEX" val="9"/>
  <p:tag name="KSO_WM_TAG_VERSION" val="1.0"/>
  <p:tag name="KSO_WM_BEAUTIFY_FLAG" val="#wm#"/>
  <p:tag name="KSO_WM_TEMPLATE_CATEGORY" val="custom"/>
  <p:tag name="KSO_WM_TEMPLATE_INDEX" val="20202990"/>
  <p:tag name="KSO_WM_SLIDE_LAYOUT" val="a_b_e"/>
  <p:tag name="KSO_WM_SLIDE_LAYOUT_CNT" val="1_1_1"/>
</p:tagLst>
</file>

<file path=ppt/tags/tag175.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NOCLEAR" val="0"/>
  <p:tag name="KSO_WM_UNIT_VALUE" val="14"/>
  <p:tag name="KSO_WM_UNIT_HIGHLIGHT" val="0"/>
  <p:tag name="KSO_WM_UNIT_COMPATIBLE" val="0"/>
  <p:tag name="KSO_WM_UNIT_DIAGRAM_ISNUMVISUAL" val="0"/>
  <p:tag name="KSO_WM_UNIT_DIAGRAM_ISREFERUNIT" val="0"/>
  <p:tag name="KSO_WM_UNIT_TYPE" val="a"/>
  <p:tag name="KSO_WM_UNIT_INDEX" val="1"/>
  <p:tag name="KSO_WM_UNIT_ID" val="custom20202990_9*a*1"/>
  <p:tag name="KSO_WM_TEMPLATE_CATEGORY" val="custom"/>
  <p:tag name="KSO_WM_TEMPLATE_INDEX" val="20202990"/>
  <p:tag name="KSO_WM_UNIT_LAYERLEVEL" val="1"/>
  <p:tag name="KSO_WM_TAG_VERSION" val="1.0"/>
  <p:tag name="KSO_WM_BEAUTIFY_FLAG" val="#wm#"/>
  <p:tag name="KSO_WM_UNIT_PRESET_TEXT" val="点击输入标题内容"/>
  <p:tag name="KSO_WM_UNIT_TEXT_FILL_FORE_SCHEMECOLOR_INDEX_BRIGHTNESS" val="0.15"/>
  <p:tag name="KSO_WM_UNIT_TEXT_FILL_FORE_SCHEMECOLOR_INDEX" val="13"/>
  <p:tag name="KSO_WM_UNIT_TEXT_FILL_TYPE" val="1"/>
</p:tagLst>
</file>

<file path=ppt/tags/tag17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custom20202990_9*i*1"/>
  <p:tag name="KSO_WM_TEMPLATE_CATEGORY" val="custom"/>
  <p:tag name="KSO_WM_TEMPLATE_INDEX" val="20202990"/>
  <p:tag name="KSO_WM_UNIT_LAYERLEVEL" val="1"/>
  <p:tag name="KSO_WM_TAG_VERSION" val="1.0"/>
  <p:tag name="KSO_WM_BEAUTIFY_FLAG" val="#wm#"/>
  <p:tag name="KSO_WM_UNIT_FILL_FORE_SCHEMECOLOR_INDEX_BRIGHTNESS" val="0"/>
  <p:tag name="KSO_WM_UNIT_FILL_FORE_SCHEMECOLOR_INDEX" val="6"/>
  <p:tag name="KSO_WM_UNIT_FILL_TYPE" val="1"/>
  <p:tag name="KSO_WM_UNIT_TEXT_FILL_FORE_SCHEMECOLOR_INDEX_BRIGHTNESS" val="0"/>
  <p:tag name="KSO_WM_UNIT_TEXT_FILL_FORE_SCHEMECOLOR_INDEX" val="2"/>
  <p:tag name="KSO_WM_UNIT_TEXT_FILL_TYPE" val="1"/>
</p:tagLst>
</file>

<file path=ppt/tags/tag177.xml><?xml version="1.0" encoding="utf-8"?>
<p:tagLst xmlns:a="http://schemas.openxmlformats.org/drawingml/2006/main" xmlns:r="http://schemas.openxmlformats.org/officeDocument/2006/relationships" xmlns:p="http://schemas.openxmlformats.org/presentationml/2006/main">
  <p:tag name="KSO_WM_UNIT_NOCLEAR" val="0"/>
  <p:tag name="KSO_WM_UNIT_VALUE" val="2"/>
  <p:tag name="KSO_WM_UNIT_HIGHLIGHT" val="0"/>
  <p:tag name="KSO_WM_UNIT_COMPATIBLE" val="1"/>
  <p:tag name="KSO_WM_UNIT_DIAGRAM_ISNUMVISUAL" val="0"/>
  <p:tag name="KSO_WM_UNIT_DIAGRAM_ISREFERUNIT" val="0"/>
  <p:tag name="KSO_WM_UNIT_TYPE" val="e"/>
  <p:tag name="KSO_WM_UNIT_INDEX" val="1"/>
  <p:tag name="KSO_WM_UNIT_ID" val="custom20202990_9*e*1"/>
  <p:tag name="KSO_WM_TEMPLATE_CATEGORY" val="custom"/>
  <p:tag name="KSO_WM_TEMPLATE_INDEX" val="20202990"/>
  <p:tag name="KSO_WM_UNIT_LAYERLEVEL" val="1"/>
  <p:tag name="KSO_WM_TAG_VERSION" val="1.0"/>
  <p:tag name="KSO_WM_BEAUTIFY_FLAG" val="#wm#"/>
  <p:tag name="KSO_WM_UNIT_PRESET_TEXT" val="01"/>
  <p:tag name="KSO_WM_UNIT_TEXT_FILL_FORE_SCHEMECOLOR_INDEX_BRIGHTNESS" val="0"/>
  <p:tag name="KSO_WM_UNIT_TEXT_FILL_FORE_SCHEMECOLOR_INDEX" val="14"/>
  <p:tag name="KSO_WM_UNIT_TEXT_FILL_TYPE" val="1"/>
</p:tagLst>
</file>

<file path=ppt/tags/tag17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2"/>
  <p:tag name="KSO_WM_UNIT_ID" val="custom20202990_9*i*2"/>
  <p:tag name="KSO_WM_TEMPLATE_CATEGORY" val="custom"/>
  <p:tag name="KSO_WM_TEMPLATE_INDEX" val="20202990"/>
  <p:tag name="KSO_WM_UNIT_LAYERLEVEL" val="1"/>
  <p:tag name="KSO_WM_TAG_VERSION" val="1.0"/>
  <p:tag name="KSO_WM_BEAUTIFY_FLAG" val="#wm#"/>
  <p:tag name="KSO_WM_UNIT_FILL_FORE_SCHEMECOLOR_INDEX_BRIGHTNESS" val="-0.05"/>
  <p:tag name="KSO_WM_UNIT_FILL_FORE_SCHEMECOLOR_INDEX" val="14"/>
  <p:tag name="KSO_WM_UNIT_FILL_TYPE" val="1"/>
  <p:tag name="KSO_WM_UNIT_TEXT_FILL_FORE_SCHEMECOLOR_INDEX_BRIGHTNESS" val="0"/>
  <p:tag name="KSO_WM_UNIT_TEXT_FILL_FORE_SCHEMECOLOR_INDEX" val="2"/>
  <p:tag name="KSO_WM_UNIT_TEXT_FILL_TYPE" val="1"/>
</p:tagLst>
</file>

<file path=ppt/tags/tag179.xml><?xml version="1.0" encoding="utf-8"?>
<p:tagLst xmlns:a="http://schemas.openxmlformats.org/drawingml/2006/main" xmlns:r="http://schemas.openxmlformats.org/officeDocument/2006/relationships" xmlns:p="http://schemas.openxmlformats.org/presentationml/2006/main">
  <p:tag name="KSO_WM_SLIDE_ID" val="diagram20194733_1"/>
  <p:tag name="KSO_WM_SLIDE_ITEM_CNT" val="0"/>
  <p:tag name="KSO_WM_SLIDE_INDEX" val="1"/>
  <p:tag name="KSO_WM_TAG_VERSION" val="1.0"/>
  <p:tag name="KSO_WM_BEAUTIFY_FLAG" val="#wm#"/>
  <p:tag name="KSO_WM_TEMPLATE_CATEGORY" val="diagram"/>
  <p:tag name="KSO_WM_TEMPLATE_INDEX" val="20194733"/>
  <p:tag name="KSO_WM_SLIDE_LAYOUT" val="a_f_i"/>
  <p:tag name="KSO_WM_SLIDE_LAYOUT_CNT" val="1_1_1"/>
  <p:tag name="KSO_WM_SLIDE_TYPE" val="text"/>
  <p:tag name="KSO_WM_SLIDE_SUBTYPE" val="pureTxt"/>
  <p:tag name="KSO_WM_SLIDE_SIZE" val="934*540"/>
  <p:tag name="KSO_WM_SLIDE_POSITION" val="26*0"/>
  <p:tag name="KSO_WM_SLIDE_COLORSCHEME_VERSION" val="3.2"/>
  <p:tag name="KSO_WM_TEMPLATE_SUBCATEGORY" val="0"/>
  <p:tag name="KSO_WM_TEMPLATE_MASTER_TYPE" val="0"/>
  <p:tag name="KSO_WM_TEMPLATE_COLOR_TYPE" val="1"/>
  <p:tag name="KSO_WM_SLIDE_BK_DARK_LIGHT" val="2"/>
  <p:tag name="KSO_WM_SLIDE_BACKGROUND_TYPE" val="general"/>
</p:tagLst>
</file>

<file path=ppt/tags/tag1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8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1"/>
  <p:tag name="KSO_WM_UNIT_ID" val="diagram20194733_1*i*1"/>
  <p:tag name="KSO_WM_TEMPLATE_CATEGORY" val="diagram"/>
  <p:tag name="KSO_WM_TEMPLATE_INDEX" val="20194733"/>
  <p:tag name="KSO_WM_UNIT_LAYERLEVEL" val="1"/>
  <p:tag name="KSO_WM_TAG_VERSION" val="1.0"/>
  <p:tag name="KSO_WM_BEAUTIFY_FLAG" val="#wm#"/>
  <p:tag name="KSO_WM_UNIT_COLOR_SCHEME_SHAPE_ID" val="13"/>
  <p:tag name="KSO_WM_UNIT_COLOR_SCHEME_PARENT_PAGE" val="0_1"/>
  <p:tag name="KSO_WM_UNIT_FILL_FORE_SCHEMECOLOR_INDEX_BRIGHTNESS" val="-0.05"/>
  <p:tag name="KSO_WM_UNIT_FILL_FORE_SCHEMECOLOR_INDEX" val="14"/>
  <p:tag name="KSO_WM_UNIT_FILL_BACK_SCHEMECOLOR_INDEX_BRIGHTNESS" val="0"/>
  <p:tag name="KSO_WM_UNIT_FILL_BACK_SCHEMECOLOR_INDEX" val="14"/>
  <p:tag name="KSO_WM_UNIT_FILL_TYPE" val="2"/>
  <p:tag name="KSO_WM_UNIT_TEXT_FILL_FORE_SCHEMECOLOR_INDEX_BRIGHTNESS" val="0"/>
  <p:tag name="KSO_WM_UNIT_TEXT_FILL_FORE_SCHEMECOLOR_INDEX" val="2"/>
  <p:tag name="KSO_WM_UNIT_TEXT_FILL_TYPE" val="1"/>
</p:tagLst>
</file>

<file path=ppt/tags/tag18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3"/>
  <p:tag name="KSO_WM_UNIT_ID" val="diagram20194733_1*i*3"/>
  <p:tag name="KSO_WM_TEMPLATE_CATEGORY" val="diagram"/>
  <p:tag name="KSO_WM_TEMPLATE_INDEX" val="20194733"/>
  <p:tag name="KSO_WM_UNIT_LAYERLEVEL" val="1"/>
  <p:tag name="KSO_WM_TAG_VERSION" val="1.0"/>
  <p:tag name="KSO_WM_BEAUTIFY_FLAG" val="#wm#"/>
  <p:tag name="KSO_WM_UNIT_COLOR_SCHEME_SHAPE_ID" val="11"/>
  <p:tag name="KSO_WM_UNIT_COLOR_SCHEME_PARENT_PAGE" val="0_1"/>
  <p:tag name="KSO_WM_UNIT_FILL_FORE_SCHEMECOLOR_INDEX_BRIGHTNESS" val="-0.05"/>
  <p:tag name="KSO_WM_UNIT_FILL_FORE_SCHEMECOLOR_INDEX" val="14"/>
  <p:tag name="KSO_WM_UNIT_FILL_BACK_SCHEMECOLOR_INDEX_BRIGHTNESS" val="0"/>
  <p:tag name="KSO_WM_UNIT_FILL_BACK_SCHEMECOLOR_INDEX" val="14"/>
  <p:tag name="KSO_WM_UNIT_FILL_TYPE" val="2"/>
  <p:tag name="KSO_WM_UNIT_TEXT_FILL_FORE_SCHEMECOLOR_INDEX_BRIGHTNESS" val="0"/>
  <p:tag name="KSO_WM_UNIT_TEXT_FILL_FORE_SCHEMECOLOR_INDEX" val="2"/>
  <p:tag name="KSO_WM_UNIT_TEXT_FILL_TYPE" val="1"/>
</p:tagLst>
</file>

<file path=ppt/tags/tag18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5"/>
  <p:tag name="KSO_WM_UNIT_ID" val="diagram20194733_1*i*5"/>
  <p:tag name="KSO_WM_TEMPLATE_CATEGORY" val="diagram"/>
  <p:tag name="KSO_WM_TEMPLATE_INDEX" val="20194733"/>
  <p:tag name="KSO_WM_UNIT_LAYERLEVEL" val="1"/>
  <p:tag name="KSO_WM_TAG_VERSION" val="1.0"/>
  <p:tag name="KSO_WM_BEAUTIFY_FLAG" val="#wm#"/>
  <p:tag name="KSO_WM_UNIT_COLOR_SCHEME_SHAPE_ID" val="14"/>
  <p:tag name="KSO_WM_UNIT_COLOR_SCHEME_PARENT_PAGE" val="0_1"/>
  <p:tag name="KSO_WM_UNIT_FILL_FORE_SCHEMECOLOR_INDEX_BRIGHTNESS" val="-0.05"/>
  <p:tag name="KSO_WM_UNIT_FILL_FORE_SCHEMECOLOR_INDEX" val="14"/>
  <p:tag name="KSO_WM_UNIT_FILL_BACK_SCHEMECOLOR_INDEX_BRIGHTNESS" val="0"/>
  <p:tag name="KSO_WM_UNIT_FILL_BACK_SCHEMECOLOR_INDEX" val="14"/>
  <p:tag name="KSO_WM_UNIT_FILL_TYPE" val="2"/>
  <p:tag name="KSO_WM_UNIT_TEXT_FILL_FORE_SCHEMECOLOR_INDEX_BRIGHTNESS" val="0"/>
  <p:tag name="KSO_WM_UNIT_TEXT_FILL_FORE_SCHEMECOLOR_INDEX" val="2"/>
  <p:tag name="KSO_WM_UNIT_TEXT_FILL_TYPE" val="1"/>
</p:tagLst>
</file>

<file path=ppt/tags/tag18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4"/>
  <p:tag name="KSO_WM_UNIT_ID" val="diagram20194733_1*i*4"/>
  <p:tag name="KSO_WM_TEMPLATE_CATEGORY" val="diagram"/>
  <p:tag name="KSO_WM_TEMPLATE_INDEX" val="20194733"/>
  <p:tag name="KSO_WM_UNIT_LAYERLEVEL" val="1"/>
  <p:tag name="KSO_WM_TAG_VERSION" val="1.0"/>
  <p:tag name="KSO_WM_BEAUTIFY_FLAG" val="#wm#"/>
  <p:tag name="KSO_WM_UNIT_COLOR_SCHEME_SHAPE_ID" val="15"/>
  <p:tag name="KSO_WM_UNIT_COLOR_SCHEME_PARENT_PAGE" val="0_1"/>
  <p:tag name="KSO_WM_UNIT_BK_DARK_LIGHT" val="2"/>
  <p:tag name="KSO_WM_UNIT_LINE_FORE_SCHEMECOLOR_INDEX_BRIGHTNESS" val="0"/>
  <p:tag name="KSO_WM_UNIT_LINE_FORE_SCHEMECOLOR_INDEX" val="13"/>
  <p:tag name="KSO_WM_UNIT_LINE_FILL_TYPE" val="2"/>
  <p:tag name="KSO_WM_UNIT_TEXT_FILL_FORE_SCHEMECOLOR_INDEX_BRIGHTNESS" val="0"/>
  <p:tag name="KSO_WM_UNIT_TEXT_FILL_FORE_SCHEMECOLOR_INDEX" val="2"/>
  <p:tag name="KSO_WM_UNIT_TEXT_FILL_TYPE" val="1"/>
</p:tagLst>
</file>

<file path=ppt/tags/tag184.xml><?xml version="1.0" encoding="utf-8"?>
<p:tagLst xmlns:a="http://schemas.openxmlformats.org/drawingml/2006/main" xmlns:r="http://schemas.openxmlformats.org/officeDocument/2006/relationships" xmlns:p="http://schemas.openxmlformats.org/presentationml/2006/main">
  <p:tag name="KSO_WM_UNIT_TEXT_PART_ID_V2" val="d-3-2"/>
  <p:tag name="KSO_WM_UNIT_PRESET_TEXT" val="单击此处添加小标题:&#10;点击此处添加正文，文字是您思想的提炼，为了最终呈现发布的良好效果。&#10;请言简意赅的阐述观点，并根据需要酌情增减文字。&#10;单击此处添加小标题:&#10;您的正文已经字字珠玑，但信息却千丝万缕，需要用更多的文字来表述。&#10;但请您尽可能提炼思想的精髓，恰如其分的表达观点，往往事半功倍。"/>
  <p:tag name="KSO_WM_UNIT_NOCLEAR" val="1"/>
  <p:tag name="KSO_WM_UNIT_VALUE" val="273"/>
  <p:tag name="KSO_WM_UNIT_HIGHLIGHT" val="0"/>
  <p:tag name="KSO_WM_UNIT_COMPATIBLE" val="0"/>
  <p:tag name="KSO_WM_UNIT_DIAGRAM_ISNUMVISUAL" val="0"/>
  <p:tag name="KSO_WM_UNIT_DIAGRAM_ISREFERUNIT" val="0"/>
  <p:tag name="KSO_WM_UNIT_TYPE" val="f"/>
  <p:tag name="KSO_WM_UNIT_INDEX" val="1"/>
  <p:tag name="KSO_WM_UNIT_ID" val="diagram20194733_1*f*1"/>
  <p:tag name="KSO_WM_TEMPLATE_CATEGORY" val="diagram"/>
  <p:tag name="KSO_WM_TEMPLATE_INDEX" val="20194733"/>
  <p:tag name="KSO_WM_UNIT_LAYERLEVEL" val="1"/>
  <p:tag name="KSO_WM_TAG_VERSION" val="1.0"/>
  <p:tag name="KSO_WM_BEAUTIFY_FLAG" val="#wm#"/>
  <p:tag name="KSO_WM_UNIT_COLOR_SCHEME_SHAPE_ID" val="3"/>
  <p:tag name="KSO_WM_UNIT_COLOR_SCHEME_PARENT_PAGE" val="0_1"/>
  <p:tag name="KSO_WM_UNIT_SUBTYPE" val="a"/>
  <p:tag name="KSO_WM_UNIT_TEXT_FILL_FORE_SCHEMECOLOR_INDEX_BRIGHTNESS" val="0.25"/>
  <p:tag name="KSO_WM_UNIT_TEXT_FILL_FORE_SCHEMECOLOR_INDEX" val="13"/>
  <p:tag name="KSO_WM_UNIT_TEXT_FILL_TYPE" val="1"/>
</p:tagLst>
</file>

<file path=ppt/tags/tag185.xml><?xml version="1.0" encoding="utf-8"?>
<p:tagLst xmlns:a="http://schemas.openxmlformats.org/drawingml/2006/main" xmlns:r="http://schemas.openxmlformats.org/officeDocument/2006/relationships" xmlns:p="http://schemas.openxmlformats.org/presentationml/2006/main">
  <p:tag name="KSO_WM_UNIT_TEXT_PART_ID_V2" val="a-3-2"/>
  <p:tag name="KSO_WM_UNIT_ISCONTENTSTITLE" val="0"/>
  <p:tag name="KSO_WM_UNIT_PRESET_TEXT" val="单击添加大标题"/>
  <p:tag name="KSO_WM_UNIT_NOCLEAR" val="0"/>
  <p:tag name="KSO_WM_UNIT_VALUE" val="17"/>
  <p:tag name="KSO_WM_UNIT_HIGHLIGHT" val="0"/>
  <p:tag name="KSO_WM_UNIT_COMPATIBLE" val="0"/>
  <p:tag name="KSO_WM_UNIT_DIAGRAM_ISNUMVISUAL" val="0"/>
  <p:tag name="KSO_WM_UNIT_DIAGRAM_ISREFERUNIT" val="0"/>
  <p:tag name="KSO_WM_UNIT_TYPE" val="a"/>
  <p:tag name="KSO_WM_UNIT_INDEX" val="1"/>
  <p:tag name="KSO_WM_UNIT_ID" val="diagram20194733_1*a*1"/>
  <p:tag name="KSO_WM_TEMPLATE_CATEGORY" val="diagram"/>
  <p:tag name="KSO_WM_TEMPLATE_INDEX" val="20194733"/>
  <p:tag name="KSO_WM_UNIT_LAYERLEVEL" val="1"/>
  <p:tag name="KSO_WM_TAG_VERSION" val="1.0"/>
  <p:tag name="KSO_WM_BEAUTIFY_FLAG" val="#wm#"/>
  <p:tag name="KSO_WM_UNIT_COLOR_SCHEME_SHAPE_ID" val="16"/>
  <p:tag name="KSO_WM_UNIT_COLOR_SCHEME_PARENT_PAGE" val="0_1"/>
  <p:tag name="KSO_WM_UNIT_ISNUMDGMTITLE" val="0"/>
  <p:tag name="KSO_WM_UNIT_TEXT_FILL_FORE_SCHEMECOLOR_INDEX_BRIGHTNESS" val="0.15"/>
  <p:tag name="KSO_WM_UNIT_TEXT_FILL_FORE_SCHEMECOLOR_INDEX" val="13"/>
  <p:tag name="KSO_WM_UNIT_TEXT_FILL_TYPE" val="1"/>
</p:tagLst>
</file>

<file path=ppt/tags/tag18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6"/>
  <p:tag name="KSO_WM_UNIT_ID" val="diagram20194733_1*i*6"/>
  <p:tag name="KSO_WM_TEMPLATE_CATEGORY" val="diagram"/>
  <p:tag name="KSO_WM_TEMPLATE_INDEX" val="20194733"/>
  <p:tag name="KSO_WM_UNIT_LAYERLEVEL" val="1"/>
  <p:tag name="KSO_WM_TAG_VERSION" val="1.0"/>
  <p:tag name="KSO_WM_BEAUTIFY_FLAG" val="#wm#"/>
  <p:tag name="KSO_WM_UNIT_FILL_FORE_SCHEMECOLOR_INDEX_BRIGHTNESS" val="0"/>
  <p:tag name="KSO_WM_UNIT_FILL_FORE_SCHEMECOLOR_INDEX" val="10"/>
  <p:tag name="KSO_WM_UNIT_FILL_TYPE" val="1"/>
  <p:tag name="KSO_WM_UNIT_TEXT_FILL_FORE_SCHEMECOLOR_INDEX_BRIGHTNESS" val="0"/>
  <p:tag name="KSO_WM_UNIT_TEXT_FILL_FORE_SCHEMECOLOR_INDEX" val="2"/>
  <p:tag name="KSO_WM_UNIT_TEXT_FILL_TYPE" val="1"/>
</p:tagLst>
</file>

<file path=ppt/tags/tag18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7"/>
  <p:tag name="KSO_WM_UNIT_ID" val="diagram20194733_1*i*7"/>
  <p:tag name="KSO_WM_TEMPLATE_CATEGORY" val="diagram"/>
  <p:tag name="KSO_WM_TEMPLATE_INDEX" val="20194733"/>
  <p:tag name="KSO_WM_UNIT_LAYERLEVEL" val="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8"/>
  <p:tag name="KSO_WM_UNIT_ID" val="diagram20194733_1*i*8"/>
  <p:tag name="KSO_WM_TEMPLATE_CATEGORY" val="diagram"/>
  <p:tag name="KSO_WM_TEMPLATE_INDEX" val="20194733"/>
  <p:tag name="KSO_WM_UNIT_LAYERLEVEL" val="1"/>
  <p:tag name="KSO_WM_TAG_VERSION" val="1.0"/>
  <p:tag name="KSO_WM_BEAUTIFY_FLAG" val="#wm#"/>
  <p:tag name="KSO_WM_UNIT_FILL_FORE_SCHEMECOLOR_INDEX_BRIGHTNESS" val="0"/>
  <p:tag name="KSO_WM_UNIT_FILL_FORE_SCHEMECOLOR_INDEX" val="5"/>
  <p:tag name="KSO_WM_UNIT_FILL_TYPE" val="1"/>
  <p:tag name="KSO_WM_UNIT_TEXT_FILL_FORE_SCHEMECOLOR_INDEX_BRIGHTNESS" val="0"/>
  <p:tag name="KSO_WM_UNIT_TEXT_FILL_FORE_SCHEMECOLOR_INDEX" val="2"/>
  <p:tag name="KSO_WM_UNIT_TEXT_FILL_TYPE" val="1"/>
</p:tagLst>
</file>

<file path=ppt/tags/tag18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TYPE" val="i"/>
  <p:tag name="KSO_WM_UNIT_INDEX" val="9"/>
  <p:tag name="KSO_WM_UNIT_ID" val="diagram20194733_1*i*9"/>
  <p:tag name="KSO_WM_TEMPLATE_CATEGORY" val="diagram"/>
  <p:tag name="KSO_WM_TEMPLATE_INDEX" val="20194733"/>
  <p:tag name="KSO_WM_UNIT_LAYERLEVEL" val="1"/>
  <p:tag name="KSO_WM_TAG_VERSION" val="1.0"/>
  <p:tag name="KSO_WM_BEAUTIFY_FLAG" val="#wm#"/>
  <p:tag name="KSO_WM_UNIT_FILL_FORE_SCHEMECOLOR_INDEX_BRIGHTNESS" val="0"/>
  <p:tag name="KSO_WM_UNIT_FILL_FORE_SCHEMECOLOR_INDEX" val="10"/>
  <p:tag name="KSO_WM_UNIT_FILL_TYPE" val="1"/>
  <p:tag name="KSO_WM_UNIT_TEXT_FILL_FORE_SCHEMECOLOR_INDEX_BRIGHTNESS" val="0"/>
  <p:tag name="KSO_WM_UNIT_TEXT_FILL_FORE_SCHEMECOLOR_INDEX" val="2"/>
  <p:tag name="KSO_WM_UNIT_TEXT_FILL_TYPE" val="1"/>
</p:tagLst>
</file>

<file path=ppt/tags/tag1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90.xml><?xml version="1.0" encoding="utf-8"?>
<p:tagLst xmlns:a="http://schemas.openxmlformats.org/drawingml/2006/main" xmlns:r="http://schemas.openxmlformats.org/officeDocument/2006/relationships" xmlns:p="http://schemas.openxmlformats.org/presentationml/2006/main">
  <p:tag name="KSO_WM_SLIDE_ID" val="custom20202990_51"/>
  <p:tag name="KSO_WM_TEMPLATE_SUBCATEGORY" val="17"/>
  <p:tag name="KSO_WM_TEMPLATE_MASTER_TYPE" val="1"/>
  <p:tag name="KSO_WM_TEMPLATE_COLOR_TYPE" val="1"/>
  <p:tag name="KSO_WM_SLIDE_TYPE" val="endPage"/>
  <p:tag name="KSO_WM_SLIDE_SUBTYPE" val="pureTxt"/>
  <p:tag name="KSO_WM_SLIDE_ITEM_CNT" val="0"/>
  <p:tag name="KSO_WM_SLIDE_INDEX" val="51"/>
  <p:tag name="KSO_WM_TAG_VERSION" val="1.0"/>
  <p:tag name="KSO_WM_BEAUTIFY_FLAG" val="#wm#"/>
  <p:tag name="KSO_WM_TEMPLATE_CATEGORY" val="custom"/>
  <p:tag name="KSO_WM_TEMPLATE_INDEX" val="20202990"/>
  <p:tag name="KSO_WM_SLIDE_LAYOUT" val="a_b"/>
  <p:tag name="KSO_WM_SLIDE_LAYOUT_CNT" val="1_1"/>
</p:tagLst>
</file>

<file path=ppt/tags/tag191.xml><?xml version="1.0" encoding="utf-8"?>
<p:tagLst xmlns:a="http://schemas.openxmlformats.org/drawingml/2006/main" xmlns:r="http://schemas.openxmlformats.org/officeDocument/2006/relationships" xmlns:p="http://schemas.openxmlformats.org/presentationml/2006/main">
  <p:tag name="KSO_WM_UNIT_ISCONTENTSTITLE" val="0"/>
  <p:tag name="KSO_WM_UNIT_ISNUMDGMTITLE" val="0"/>
  <p:tag name="KSO_WM_UNIT_NOCLEAR" val="1"/>
  <p:tag name="KSO_WM_UNIT_HIGHLIGHT" val="0"/>
  <p:tag name="KSO_WM_UNIT_COMPATIBLE" val="0"/>
  <p:tag name="KSO_WM_UNIT_DIAGRAM_ISNUMVISUAL" val="0"/>
  <p:tag name="KSO_WM_UNIT_DIAGRAM_ISREFERUNIT" val="0"/>
  <p:tag name="KSO_WM_UNIT_TYPE" val="a"/>
  <p:tag name="KSO_WM_UNIT_INDEX" val="1"/>
  <p:tag name="KSO_WM_UNIT_ID" val="custom20202990_51*a*1"/>
  <p:tag name="KSO_WM_TEMPLATE_CATEGORY" val="custom"/>
  <p:tag name="KSO_WM_TEMPLATE_INDEX" val="20202990"/>
  <p:tag name="KSO_WM_UNIT_LAYERLEVEL" val="1"/>
  <p:tag name="KSO_WM_TAG_VERSION" val="1.0"/>
  <p:tag name="KSO_WM_BEAUTIFY_FLAG" val="#wm#"/>
  <p:tag name="KSO_WM_UNIT_PRESET_TEXT" val="感谢聆听"/>
  <p:tag name="KSO_WM_UNIT_TEXT_FILL_FORE_SCHEMECOLOR_INDEX_BRIGHTNESS" val="0"/>
  <p:tag name="KSO_WM_UNIT_TEXT_FILL_FORE_SCHEMECOLOR_INDEX" val="13"/>
  <p:tag name="KSO_WM_UNIT_TEXT_FILL_TYPE" val="1"/>
</p:tagLst>
</file>

<file path=ppt/tags/tag2.xml><?xml version="1.0" encoding="utf-8"?>
<p:tagLst xmlns:a="http://schemas.openxmlformats.org/drawingml/2006/main" xmlns:r="http://schemas.openxmlformats.org/officeDocument/2006/relationships" xmlns:p="http://schemas.openxmlformats.org/presentationml/2006/main">
  <p:tag name="KSO_WM_TEMPLATE_THUMBS_INDEX" val="1、4、7、12、13、14、15、16、17、18、20、24、25、28、33、36、40、43、44"/>
  <p:tag name="KSO_WM_TEMPLATE_SUBCATEGORY" val="19"/>
  <p:tag name="KSO_WM_TAG_VERSION" val="1.0"/>
  <p:tag name="KSO_WM_BEAUTIFY_FLAG" val="#wm#"/>
  <p:tag name="KSO_WM_TEMPLATE_CATEGORY" val="custom"/>
  <p:tag name="KSO_WM_TEMPLATE_INDEX" val="20205081"/>
  <p:tag name="KSO_WM_TEMPLATE_MASTER_TYPE" val="0"/>
  <p:tag name="KSO_WM_TEMPLATE_COLOR_TYPE" val="1"/>
  <p:tag name="KSO_WM_UNIT_SHOW_EDIT_AREA_INDICATION" val="1"/>
</p:tagLst>
</file>

<file path=ppt/tags/tag2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2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3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5081"/>
</p:tagLst>
</file>

<file path=ppt/tags/tag4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4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4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4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4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5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5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5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5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5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5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6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6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6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6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990"/>
</p:tagLst>
</file>

<file path=ppt/tags/tag6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202990"/>
</p:tagLst>
</file>

<file path=ppt/tags/tag66.xml><?xml version="1.0" encoding="utf-8"?>
<p:tagLst xmlns:a="http://schemas.openxmlformats.org/drawingml/2006/main" xmlns:r="http://schemas.openxmlformats.org/officeDocument/2006/relationships" xmlns:p="http://schemas.openxmlformats.org/presentationml/2006/main">
  <p:tag name="KSO_WM_TEMPLATE_THUMBS_INDEX" val="1、4、7、9、12、13、14、17、18、19、25、28、33、36、38、40、43、46、51"/>
  <p:tag name="KSO_WM_TEMPLATE_SUBCATEGORY" val="17"/>
  <p:tag name="KSO_WM_TEMPLATE_MASTER_TYPE" val="1"/>
  <p:tag name="KSO_WM_TEMPLATE_COLOR_TYPE" val="1"/>
  <p:tag name="KSO_WM_TAG_VERSION" val="1.0"/>
  <p:tag name="KSO_WM_BEAUTIFY_FLAG" val="#wm#"/>
  <p:tag name="KSO_WM_TEMPLATE_CATEGORY" val="custom"/>
  <p:tag name="KSO_WM_TEMPLATE_INDEX" val="20202990"/>
</p:tagLst>
</file>

<file path=ppt/tags/tag6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70.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1.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2.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3.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4.xml><?xml version="1.0" encoding="utf-8"?>
<p:tagLst xmlns:a="http://schemas.openxmlformats.org/drawingml/2006/main" xmlns:r="http://schemas.openxmlformats.org/officeDocument/2006/relationships" xmlns:p="http://schemas.openxmlformats.org/presentationml/2006/main">
  <p:tag name="KSO_WM_SLIDE_BACKGROUND_MASK_FLAG" val="1"/>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7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7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7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7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7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8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8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8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8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8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8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8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8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8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8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90.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91.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92.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93.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94.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95.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96.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97.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98.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99.xml><?xml version="1.0" encoding="utf-8"?>
<p:tagLst xmlns:a="http://schemas.openxmlformats.org/drawingml/2006/main" xmlns:r="http://schemas.openxmlformats.org/officeDocument/2006/relationships"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heme/theme1.xml><?xml version="1.0" encoding="utf-8"?>
<a:theme xmlns:a="http://schemas.openxmlformats.org/drawingml/2006/main" name="Office 主题​​">
  <a:themeElements>
    <a:clrScheme name="新版空白演示配色">
      <a:dk1>
        <a:srgbClr val="000000"/>
      </a:dk1>
      <a:lt1>
        <a:srgbClr val="FFFFFF"/>
      </a:lt1>
      <a:dk2>
        <a:srgbClr val="0F1423"/>
      </a:dk2>
      <a:lt2>
        <a:srgbClr val="FFFFFF"/>
      </a:lt2>
      <a:accent1>
        <a:srgbClr val="6096E6"/>
      </a:accent1>
      <a:accent2>
        <a:srgbClr val="58B6E5"/>
      </a:accent2>
      <a:accent3>
        <a:srgbClr val="56CA95"/>
      </a:accent3>
      <a:accent4>
        <a:srgbClr val="FFBA55"/>
      </a:accent4>
      <a:accent5>
        <a:srgbClr val="F18870"/>
      </a:accent5>
      <a:accent6>
        <a:srgbClr val="EC5F74"/>
      </a:accent6>
      <a:hlink>
        <a:srgbClr val="0563C1"/>
      </a:hlink>
      <a:folHlink>
        <a:srgbClr val="954D72"/>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a:themeElements>
    <a:clrScheme name="自定义 110">
      <a:dk1>
        <a:sysClr val="windowText" lastClr="000000"/>
      </a:dk1>
      <a:lt1>
        <a:sysClr val="window" lastClr="FFFFFF"/>
      </a:lt1>
      <a:dk2>
        <a:srgbClr val="000000"/>
      </a:dk2>
      <a:lt2>
        <a:srgbClr val="FFFFFF"/>
      </a:lt2>
      <a:accent1>
        <a:srgbClr val="8590CA"/>
      </a:accent1>
      <a:accent2>
        <a:srgbClr val="8EAADC"/>
      </a:accent2>
      <a:accent3>
        <a:srgbClr val="79B6D3"/>
      </a:accent3>
      <a:accent4>
        <a:srgbClr val="70C2C7"/>
      </a:accent4>
      <a:accent5>
        <a:srgbClr val="6BC0A7"/>
      </a:accent5>
      <a:accent6>
        <a:srgbClr val="79BB8F"/>
      </a:accent6>
      <a:hlink>
        <a:srgbClr val="0563C1"/>
      </a:hlink>
      <a:folHlink>
        <a:srgbClr val="954F72"/>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txDef>
      <a:spPr>
        <a:noFill/>
      </a:spPr>
      <a:bodyPr wrap="none" rtlCol="0">
        <a:spAutoFit/>
      </a:bodyPr>
      <a:lstStyle>
        <a:defPPr algn="l">
          <a:defRPr sz="4400" b="1" dirty="0">
            <a:solidFill>
              <a:schemeClr val="bg1"/>
            </a:solidFill>
            <a:latin typeface="Arial" panose="020B0604020202020204" pitchFamily="34" charset="0"/>
            <a:cs typeface="Arial" panose="020B0604020202020204" pitchFamily="34" charset="0"/>
          </a:defRPr>
        </a:defPPr>
      </a:lstStyle>
    </a:txDef>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110</Words>
  <Application>WPS 演示</Application>
  <PresentationFormat>自定义</PresentationFormat>
  <Paragraphs>13</Paragraphs>
  <Slides>4</Slides>
  <Notes>3</Notes>
  <HiddenSlides>0</HiddenSlides>
  <MMClips>0</MMClips>
  <ScaleCrop>false</ScaleCrop>
  <HeadingPairs>
    <vt:vector size="4" baseType="variant">
      <vt:variant>
        <vt:lpstr>主题</vt:lpstr>
      </vt:variant>
      <vt:variant>
        <vt:i4>2</vt:i4>
      </vt:variant>
      <vt:variant>
        <vt:lpstr>幻灯片标题</vt:lpstr>
      </vt:variant>
      <vt:variant>
        <vt:i4>4</vt:i4>
      </vt:variant>
    </vt:vector>
  </HeadingPairs>
  <TitlesOfParts>
    <vt:vector size="6" baseType="lpstr">
      <vt:lpstr>Office 主题​​</vt:lpstr>
      <vt:lpstr>office</vt:lpstr>
      <vt:lpstr>版权文件提交指引</vt:lpstr>
      <vt:lpstr>版权文件提交指引</vt:lpstr>
      <vt:lpstr>幻灯片 3</vt:lpstr>
      <vt:lpstr>感谢聆听</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空白演示</dc:title>
  <dc:creator>Administrator</dc:creator>
  <cp:lastModifiedBy>admin</cp:lastModifiedBy>
  <cp:revision>153</cp:revision>
  <dcterms:created xsi:type="dcterms:W3CDTF">2019-06-19T02:08:00Z</dcterms:created>
  <dcterms:modified xsi:type="dcterms:W3CDTF">2024-03-26T01:34:39Z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2052-11.1.0.13703</vt:lpwstr>
  </property>
  <property fmtid="{D5CDD505-2E9C-101B-9397-08002B2CF9AE}" pid="3" name="ICV">
    <vt:lpwstr>CCB3E5DA847E4EEB84CC43F96DB570A4</vt:lpwstr>
  </property>
</Properties>
</file>